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339" r:id="rId5"/>
    <p:sldId id="341" r:id="rId6"/>
    <p:sldId id="346" r:id="rId7"/>
    <p:sldId id="342" r:id="rId8"/>
    <p:sldId id="340" r:id="rId9"/>
    <p:sldId id="256" r:id="rId10"/>
    <p:sldId id="326" r:id="rId11"/>
    <p:sldId id="333" r:id="rId12"/>
    <p:sldId id="327" r:id="rId13"/>
    <p:sldId id="332" r:id="rId14"/>
    <p:sldId id="331" r:id="rId15"/>
    <p:sldId id="334" r:id="rId16"/>
    <p:sldId id="347" r:id="rId17"/>
    <p:sldId id="336" r:id="rId18"/>
    <p:sldId id="343" r:id="rId19"/>
    <p:sldId id="348" r:id="rId20"/>
    <p:sldId id="375" r:id="rId21"/>
    <p:sldId id="349" r:id="rId22"/>
    <p:sldId id="373" r:id="rId23"/>
    <p:sldId id="367" r:id="rId24"/>
    <p:sldId id="374" r:id="rId25"/>
    <p:sldId id="372" r:id="rId26"/>
    <p:sldId id="357" r:id="rId27"/>
    <p:sldId id="351" r:id="rId28"/>
    <p:sldId id="363" r:id="rId29"/>
    <p:sldId id="359" r:id="rId30"/>
    <p:sldId id="350" r:id="rId31"/>
    <p:sldId id="377" r:id="rId32"/>
    <p:sldId id="354" r:id="rId33"/>
    <p:sldId id="378" r:id="rId34"/>
    <p:sldId id="380" r:id="rId35"/>
    <p:sldId id="355" r:id="rId36"/>
    <p:sldId id="381" r:id="rId37"/>
    <p:sldId id="382" r:id="rId38"/>
    <p:sldId id="360" r:id="rId39"/>
    <p:sldId id="376" r:id="rId40"/>
    <p:sldId id="385" r:id="rId41"/>
    <p:sldId id="386" r:id="rId42"/>
    <p:sldId id="387" r:id="rId43"/>
    <p:sldId id="358" r:id="rId44"/>
    <p:sldId id="361" r:id="rId45"/>
    <p:sldId id="344" r:id="rId46"/>
    <p:sldId id="353" r:id="rId47"/>
    <p:sldId id="364" r:id="rId48"/>
    <p:sldId id="383" r:id="rId49"/>
    <p:sldId id="365" r:id="rId50"/>
    <p:sldId id="352" r:id="rId51"/>
    <p:sldId id="362" r:id="rId52"/>
    <p:sldId id="384" r:id="rId53"/>
    <p:sldId id="345" r:id="rId54"/>
    <p:sldId id="366" r:id="rId55"/>
    <p:sldId id="325" r:id="rId56"/>
  </p:sldIdLst>
  <p:sldSz cx="12192000" cy="6858000"/>
  <p:notesSz cx="6858000" cy="9144000"/>
  <p:custDataLst>
    <p:tags r:id="rId59"/>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24"/>
    <a:srgbClr val="FF7A1D"/>
    <a:srgbClr val="FF8414"/>
    <a:srgbClr val="FFFFFF"/>
    <a:srgbClr val="FF31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982C46-3EC3-114B-A4CA-05621B77F3A4}" v="144" dt="2021-11-08T21:44:58.301"/>
  </p1510:revLst>
</p1510:revInfo>
</file>

<file path=ppt/tableStyles.xml><?xml version="1.0" encoding="utf-8"?>
<a:tblStyleLst xmlns:a="http://schemas.openxmlformats.org/drawingml/2006/main" def="{69012ECD-51FC-41F1-AA8D-1B2483CD663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31" autoAdjust="0"/>
    <p:restoredTop sz="75186" autoAdjust="0"/>
  </p:normalViewPr>
  <p:slideViewPr>
    <p:cSldViewPr snapToGrid="0">
      <p:cViewPr varScale="1">
        <p:scale>
          <a:sx n="86" d="100"/>
          <a:sy n="86" d="100"/>
        </p:scale>
        <p:origin x="1032" y="19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4" d="100"/>
          <a:sy n="84" d="100"/>
        </p:scale>
        <p:origin x="271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8C5BCE0-3B70-42D8-B7DF-1A9DAB1E3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8A076A4A-93DB-4D83-BC3F-D98D108421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928D8A-0D29-4F5C-A420-08CA1E332A56}" type="datetimeFigureOut">
              <a:rPr lang="en-GB" smtClean="0"/>
              <a:t>09/11/2021</a:t>
            </a:fld>
            <a:endParaRPr lang="en-GB"/>
          </a:p>
        </p:txBody>
      </p:sp>
      <p:sp>
        <p:nvSpPr>
          <p:cNvPr id="4" name="Tijdelijke aanduiding voor voettekst 3">
            <a:extLst>
              <a:ext uri="{FF2B5EF4-FFF2-40B4-BE49-F238E27FC236}">
                <a16:creationId xmlns:a16="http://schemas.microsoft.com/office/drawing/2014/main" id="{326431CE-7246-4F13-9F62-C0931B5626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11104941-ADC9-4D44-84E5-6B36712FDE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B24607-25A6-43E0-825D-99D996B1B7B6}" type="slidenum">
              <a:rPr lang="en-GB" smtClean="0"/>
              <a:t>‹#›</a:t>
            </a:fld>
            <a:endParaRPr lang="en-GB"/>
          </a:p>
        </p:txBody>
      </p:sp>
    </p:spTree>
    <p:extLst>
      <p:ext uri="{BB962C8B-B14F-4D97-AF65-F5344CB8AC3E}">
        <p14:creationId xmlns:p14="http://schemas.microsoft.com/office/powerpoint/2010/main" val="1253451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0369D-7C93-47F8-A2C3-6A473474D7C0}" type="datetimeFigureOut">
              <a:rPr lang="en-GB" smtClean="0"/>
              <a:t>09/11/2021</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03429-3909-4A0D-8665-5F8357BF8A70}" type="slidenum">
              <a:rPr lang="en-GB" smtClean="0"/>
              <a:t>‹#›</a:t>
            </a:fld>
            <a:endParaRPr lang="en-GB"/>
          </a:p>
        </p:txBody>
      </p:sp>
    </p:spTree>
    <p:extLst>
      <p:ext uri="{BB962C8B-B14F-4D97-AF65-F5344CB8AC3E}">
        <p14:creationId xmlns:p14="http://schemas.microsoft.com/office/powerpoint/2010/main" val="2970928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texts.com/fpp3/stationarity.html#fn15"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texts.com/fpp2/seasonal-plots.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owardsdatascience.com/measures-performance-for-a-time-series-model-ets-or-arima-18b0a3e91e83"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owardsdatascience.com/measures-performance-for-a-time-series-model-ets-or-arima-18b0a3e91e83"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owardsdatascience.com/time-series-forecasting-with-autoregressive-processes-ba629717401"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7</a:t>
            </a:fld>
            <a:endParaRPr lang="en-GB"/>
          </a:p>
        </p:txBody>
      </p:sp>
    </p:spTree>
    <p:extLst>
      <p:ext uri="{BB962C8B-B14F-4D97-AF65-F5344CB8AC3E}">
        <p14:creationId xmlns:p14="http://schemas.microsoft.com/office/powerpoint/2010/main" val="3263134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time series is simply a series of data points ordered in time</a:t>
            </a:r>
          </a:p>
          <a:p>
            <a:r>
              <a:rPr lang="en-BE" dirty="0"/>
              <a:t>Often:</a:t>
            </a:r>
          </a:p>
          <a:p>
            <a:pPr marL="171450" indent="-171450">
              <a:buFont typeface="Symbol" pitchFamily="2" charset="2"/>
              <a:buChar char="Þ"/>
            </a:pPr>
            <a:r>
              <a:rPr lang="en-GB" dirty="0"/>
              <a:t>T</a:t>
            </a:r>
            <a:r>
              <a:rPr lang="en-BE" dirty="0"/>
              <a:t>ime = independent variable</a:t>
            </a:r>
          </a:p>
          <a:p>
            <a:pPr marL="171450" indent="-171450">
              <a:buFont typeface="Symbol" pitchFamily="2" charset="2"/>
              <a:buChar char="Þ"/>
            </a:pPr>
            <a:r>
              <a:rPr lang="en-BE" dirty="0"/>
              <a:t> Goal = make a forecast for the future</a:t>
            </a:r>
            <a:br>
              <a:rPr lang="en-BE" dirty="0"/>
            </a:br>
            <a:endParaRPr lang="en-BE" dirty="0"/>
          </a:p>
          <a:p>
            <a:pPr marL="0" indent="0">
              <a:buFont typeface="Symbol" pitchFamily="2" charset="2"/>
              <a:buNone/>
            </a:pPr>
            <a:r>
              <a:rPr lang="en-BE" dirty="0"/>
              <a:t>Examples:</a:t>
            </a:r>
          </a:p>
          <a:p>
            <a:pPr marL="171450" indent="-171450">
              <a:buFontTx/>
              <a:buChar char="-"/>
            </a:pPr>
            <a:r>
              <a:rPr lang="en-BE" dirty="0"/>
              <a:t>Daily/weekly/monthly sales of houses ….</a:t>
            </a:r>
          </a:p>
          <a:p>
            <a:pPr marL="171450" indent="-171450">
              <a:buFontTx/>
              <a:buChar char="-"/>
            </a:pPr>
            <a:r>
              <a:rPr lang="en-GB" dirty="0"/>
              <a:t>E</a:t>
            </a:r>
            <a:r>
              <a:rPr lang="en-BE" dirty="0"/>
              <a:t>lectricity usage over time of one househould (cfr digital meter) or a region, ….</a:t>
            </a:r>
          </a:p>
          <a:p>
            <a:pPr marL="171450" indent="-171450">
              <a:buFontTx/>
              <a:buChar char="-"/>
            </a:pPr>
            <a:r>
              <a:rPr lang="en-BE" dirty="0"/>
              <a:t>Daily temperature / rainfall / …</a:t>
            </a:r>
          </a:p>
          <a:p>
            <a:pPr marL="171450" indent="-171450">
              <a:buFontTx/>
              <a:buChar char="-"/>
            </a:pPr>
            <a:r>
              <a:rPr lang="en-BE" dirty="0"/>
              <a:t>Daily number of covid deaths / hospitalisations / infections / …</a:t>
            </a:r>
          </a:p>
          <a:p>
            <a:pPr marL="171450" indent="-171450">
              <a:buFontTx/>
              <a:buChar char="-"/>
            </a:pPr>
            <a:r>
              <a:rPr lang="en-BE" dirty="0"/>
              <a:t>The water level …</a:t>
            </a:r>
          </a:p>
          <a:p>
            <a:pPr marL="171450" indent="-171450">
              <a:buFontTx/>
              <a:buChar char="-"/>
            </a:pPr>
            <a:r>
              <a:rPr lang="en-BE" dirty="0"/>
              <a:t>Daily time of sunrise</a:t>
            </a:r>
          </a:p>
          <a:p>
            <a:pPr marL="171450" indent="-171450">
              <a:buFontTx/>
              <a:buChar char="-"/>
            </a:pPr>
            <a:r>
              <a:rPr lang="en-BE" dirty="0"/>
              <a:t>Number of people on a bus / train</a:t>
            </a:r>
          </a:p>
          <a:p>
            <a:pPr marL="171450" indent="-171450">
              <a:buFontTx/>
              <a:buChar char="-"/>
            </a:pPr>
            <a:r>
              <a:rPr lang="en-BE" dirty="0"/>
              <a:t>Sensor data</a:t>
            </a:r>
          </a:p>
          <a:p>
            <a:pPr marL="171450" indent="-171450">
              <a:buFontTx/>
              <a:buChar char="-"/>
            </a:pPr>
            <a:r>
              <a:rPr lang="en-BE" dirty="0"/>
              <a:t>…</a:t>
            </a:r>
          </a:p>
          <a:p>
            <a:pPr marL="171450" indent="-171450">
              <a:buFontTx/>
              <a:buChar char="-"/>
            </a:pPr>
            <a:endParaRPr lang="en-BE" dirty="0"/>
          </a:p>
          <a:p>
            <a:pPr marL="171450" indent="-171450">
              <a:buFontTx/>
              <a:buChar char="-"/>
            </a:pPr>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18</a:t>
            </a:fld>
            <a:endParaRPr lang="en-GB"/>
          </a:p>
        </p:txBody>
      </p:sp>
    </p:spTree>
    <p:extLst>
      <p:ext uri="{BB962C8B-B14F-4D97-AF65-F5344CB8AC3E}">
        <p14:creationId xmlns:p14="http://schemas.microsoft.com/office/powerpoint/2010/main" val="2040728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Discrete = when observations are taken only at specific times</a:t>
            </a:r>
          </a:p>
          <a:p>
            <a:r>
              <a:rPr lang="en-BE" dirty="0"/>
              <a:t>Continuous = when observations are made continuously through time</a:t>
            </a:r>
          </a:p>
        </p:txBody>
      </p:sp>
      <p:sp>
        <p:nvSpPr>
          <p:cNvPr id="4" name="Slide Number Placeholder 3"/>
          <p:cNvSpPr>
            <a:spLocks noGrp="1"/>
          </p:cNvSpPr>
          <p:nvPr>
            <p:ph type="sldNum" sz="quarter" idx="5"/>
          </p:nvPr>
        </p:nvSpPr>
        <p:spPr/>
        <p:txBody>
          <a:bodyPr/>
          <a:lstStyle/>
          <a:p>
            <a:fld id="{D2A03429-3909-4A0D-8665-5F8357BF8A70}" type="slidenum">
              <a:rPr lang="en-GB" smtClean="0"/>
              <a:t>19</a:t>
            </a:fld>
            <a:endParaRPr lang="en-GB"/>
          </a:p>
        </p:txBody>
      </p:sp>
    </p:spTree>
    <p:extLst>
      <p:ext uri="{BB962C8B-B14F-4D97-AF65-F5344CB8AC3E}">
        <p14:creationId xmlns:p14="http://schemas.microsoft.com/office/powerpoint/2010/main" val="241589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Discrete = when observations are taken only at specific times</a:t>
            </a:r>
          </a:p>
          <a:p>
            <a:r>
              <a:rPr lang="en-BE" dirty="0"/>
              <a:t>Continuous = when observations are made continuously through time</a:t>
            </a:r>
          </a:p>
        </p:txBody>
      </p:sp>
      <p:sp>
        <p:nvSpPr>
          <p:cNvPr id="4" name="Slide Number Placeholder 3"/>
          <p:cNvSpPr>
            <a:spLocks noGrp="1"/>
          </p:cNvSpPr>
          <p:nvPr>
            <p:ph type="sldNum" sz="quarter" idx="5"/>
          </p:nvPr>
        </p:nvSpPr>
        <p:spPr/>
        <p:txBody>
          <a:bodyPr/>
          <a:lstStyle/>
          <a:p>
            <a:fld id="{D2A03429-3909-4A0D-8665-5F8357BF8A70}" type="slidenum">
              <a:rPr lang="en-GB" smtClean="0"/>
              <a:t>20</a:t>
            </a:fld>
            <a:endParaRPr lang="en-GB"/>
          </a:p>
        </p:txBody>
      </p:sp>
    </p:spTree>
    <p:extLst>
      <p:ext uri="{BB962C8B-B14F-4D97-AF65-F5344CB8AC3E}">
        <p14:creationId xmlns:p14="http://schemas.microsoft.com/office/powerpoint/2010/main" val="235865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Discrete = when observations are taken only at specific times</a:t>
            </a:r>
          </a:p>
          <a:p>
            <a:r>
              <a:rPr lang="en-BE" dirty="0"/>
              <a:t>Continuous = when observations are made continuously through time</a:t>
            </a:r>
          </a:p>
          <a:p>
            <a:endParaRPr lang="en-BE" dirty="0"/>
          </a:p>
          <a:p>
            <a:endParaRPr lang="en-BE" dirty="0"/>
          </a:p>
          <a:p>
            <a:r>
              <a:rPr lang="en-BE" dirty="0"/>
              <a:t>Sampled = sample (take) observations at specific points in time – at equal intervales of time</a:t>
            </a:r>
          </a:p>
          <a:p>
            <a:r>
              <a:rPr lang="en-BE" dirty="0"/>
              <a:t>Aggregated = aggregate the observations over equal intervals</a:t>
            </a:r>
          </a:p>
        </p:txBody>
      </p:sp>
      <p:sp>
        <p:nvSpPr>
          <p:cNvPr id="4" name="Slide Number Placeholder 3"/>
          <p:cNvSpPr>
            <a:spLocks noGrp="1"/>
          </p:cNvSpPr>
          <p:nvPr>
            <p:ph type="sldNum" sz="quarter" idx="5"/>
          </p:nvPr>
        </p:nvSpPr>
        <p:spPr/>
        <p:txBody>
          <a:bodyPr/>
          <a:lstStyle/>
          <a:p>
            <a:fld id="{D2A03429-3909-4A0D-8665-5F8357BF8A70}" type="slidenum">
              <a:rPr lang="en-GB" smtClean="0"/>
              <a:t>21</a:t>
            </a:fld>
            <a:endParaRPr lang="en-GB"/>
          </a:p>
        </p:txBody>
      </p:sp>
    </p:spTree>
    <p:extLst>
      <p:ext uri="{BB962C8B-B14F-4D97-AF65-F5344CB8AC3E}">
        <p14:creationId xmlns:p14="http://schemas.microsoft.com/office/powerpoint/2010/main" val="3873175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Discrete = when observations are taken only at specific times</a:t>
            </a:r>
          </a:p>
          <a:p>
            <a:r>
              <a:rPr lang="en-BE" dirty="0"/>
              <a:t>Continuous = when observations are made continuously through time</a:t>
            </a:r>
          </a:p>
        </p:txBody>
      </p:sp>
      <p:sp>
        <p:nvSpPr>
          <p:cNvPr id="4" name="Slide Number Placeholder 3"/>
          <p:cNvSpPr>
            <a:spLocks noGrp="1"/>
          </p:cNvSpPr>
          <p:nvPr>
            <p:ph type="sldNum" sz="quarter" idx="5"/>
          </p:nvPr>
        </p:nvSpPr>
        <p:spPr/>
        <p:txBody>
          <a:bodyPr/>
          <a:lstStyle/>
          <a:p>
            <a:fld id="{D2A03429-3909-4A0D-8665-5F8357BF8A70}" type="slidenum">
              <a:rPr lang="en-GB" smtClean="0"/>
              <a:t>22</a:t>
            </a:fld>
            <a:endParaRPr lang="en-GB"/>
          </a:p>
        </p:txBody>
      </p:sp>
    </p:spTree>
    <p:extLst>
      <p:ext uri="{BB962C8B-B14F-4D97-AF65-F5344CB8AC3E}">
        <p14:creationId xmlns:p14="http://schemas.microsoft.com/office/powerpoint/2010/main" val="655018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https://otexts.com/fpp2/</a:t>
            </a:r>
            <a:r>
              <a:rPr lang="en-US" dirty="0" err="1"/>
              <a:t>graphics.html</a:t>
            </a:r>
            <a:endParaRPr lang="en-US" dirty="0"/>
          </a:p>
          <a:p>
            <a:endParaRPr lang="en-US" dirty="0"/>
          </a:p>
          <a:p>
            <a:r>
              <a:rPr lang="en-US" dirty="0"/>
              <a:t>Seasonality refers to periodic fluctuations</a:t>
            </a:r>
          </a:p>
          <a:p>
            <a:endParaRPr lang="en-US" dirty="0"/>
          </a:p>
          <a:p>
            <a:r>
              <a:rPr lang="en-US" dirty="0"/>
              <a:t>! Seasonal </a:t>
            </a:r>
            <a:r>
              <a:rPr lang="en-US" dirty="0">
                <a:sym typeface="Wingdings" pitchFamily="2" charset="2"/>
              </a:rPr>
              <a:t> cyclic</a:t>
            </a:r>
          </a:p>
          <a:p>
            <a:pPr marL="171450" indent="-171450">
              <a:buFontTx/>
              <a:buChar char="-"/>
            </a:pPr>
            <a:r>
              <a:rPr lang="en-US" dirty="0">
                <a:sym typeface="Wingdings" pitchFamily="2" charset="2"/>
              </a:rPr>
              <a:t>Not a fixed frequency: cyclic</a:t>
            </a:r>
          </a:p>
          <a:p>
            <a:pPr marL="171450" indent="-171450">
              <a:buFontTx/>
              <a:buChar char="-"/>
            </a:pPr>
            <a:r>
              <a:rPr lang="en-US" dirty="0">
                <a:sym typeface="Wingdings" pitchFamily="2" charset="2"/>
              </a:rPr>
              <a:t>If frequency is unchanging and associated with a calendar aspect: seasonal</a:t>
            </a:r>
            <a:endParaRPr lang="en-US" dirty="0"/>
          </a:p>
          <a:p>
            <a:endParaRPr lang="en-US" dirty="0"/>
          </a:p>
        </p:txBody>
      </p:sp>
      <p:sp>
        <p:nvSpPr>
          <p:cNvPr id="4" name="Slide Number Placeholder 3"/>
          <p:cNvSpPr>
            <a:spLocks noGrp="1"/>
          </p:cNvSpPr>
          <p:nvPr>
            <p:ph type="sldNum" sz="quarter" idx="5"/>
          </p:nvPr>
        </p:nvSpPr>
        <p:spPr/>
        <p:txBody>
          <a:bodyPr/>
          <a:lstStyle/>
          <a:p>
            <a:fld id="{D2A03429-3909-4A0D-8665-5F8357BF8A70}" type="slidenum">
              <a:rPr lang="en-GB" smtClean="0"/>
              <a:t>24</a:t>
            </a:fld>
            <a:endParaRPr lang="en-GB"/>
          </a:p>
        </p:txBody>
      </p:sp>
    </p:spTree>
    <p:extLst>
      <p:ext uri="{BB962C8B-B14F-4D97-AF65-F5344CB8AC3E}">
        <p14:creationId xmlns:p14="http://schemas.microsoft.com/office/powerpoint/2010/main" val="17180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 series data can exhibit a variety of patterns, and it is often helpful to split a time series into several components, each representing an underlying pattern category.</a:t>
            </a:r>
          </a:p>
          <a:p>
            <a:endParaRPr lang="en-GB" dirty="0"/>
          </a:p>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27</a:t>
            </a:fld>
            <a:endParaRPr lang="en-GB"/>
          </a:p>
        </p:txBody>
      </p:sp>
    </p:spTree>
    <p:extLst>
      <p:ext uri="{BB962C8B-B14F-4D97-AF65-F5344CB8AC3E}">
        <p14:creationId xmlns:p14="http://schemas.microsoft.com/office/powerpoint/2010/main" val="2242898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https://machinelearningmastery.com/time-series-seasonality-with-python/</a:t>
            </a:r>
          </a:p>
          <a:p>
            <a:r>
              <a:rPr lang="en-US" dirty="0"/>
              <a:t>https://anomaly.io/seasonal-trend-decomposition-in-r/index.html</a:t>
            </a:r>
          </a:p>
          <a:p>
            <a:endParaRPr lang="en-US" dirty="0"/>
          </a:p>
          <a:p>
            <a:r>
              <a:rPr lang="en-US" dirty="0"/>
              <a:t>-&gt; practical use case?</a:t>
            </a:r>
          </a:p>
        </p:txBody>
      </p:sp>
      <p:sp>
        <p:nvSpPr>
          <p:cNvPr id="4" name="Slide Number Placeholder 3"/>
          <p:cNvSpPr>
            <a:spLocks noGrp="1"/>
          </p:cNvSpPr>
          <p:nvPr>
            <p:ph type="sldNum" sz="quarter" idx="5"/>
          </p:nvPr>
        </p:nvSpPr>
        <p:spPr/>
        <p:txBody>
          <a:bodyPr/>
          <a:lstStyle/>
          <a:p>
            <a:fld id="{D2A03429-3909-4A0D-8665-5F8357BF8A70}" type="slidenum">
              <a:rPr lang="en-GB" smtClean="0"/>
              <a:t>29</a:t>
            </a:fld>
            <a:endParaRPr lang="en-GB"/>
          </a:p>
        </p:txBody>
      </p:sp>
    </p:spTree>
    <p:extLst>
      <p:ext uri="{BB962C8B-B14F-4D97-AF65-F5344CB8AC3E}">
        <p14:creationId xmlns:p14="http://schemas.microsoft.com/office/powerpoint/2010/main" val="1599314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 series data can exhibit a variety of patterns, and it is often helpful to split a time series into several components, each representing an underlying pattern category.</a:t>
            </a:r>
          </a:p>
          <a:p>
            <a:endParaRPr lang="en-GB" dirty="0"/>
          </a:p>
          <a:p>
            <a:r>
              <a:rPr lang="en-GB" dirty="0"/>
              <a:t>If we assume an additive decomposition, then we can write </a:t>
            </a:r>
            <a:r>
              <a:rPr lang="en-GB" dirty="0" err="1">
                <a:effectLst/>
              </a:rPr>
              <a:t>yt</a:t>
            </a:r>
            <a:r>
              <a:rPr lang="en-GB" dirty="0">
                <a:effectLst/>
              </a:rPr>
              <a:t>=</a:t>
            </a:r>
            <a:r>
              <a:rPr lang="en-GB" dirty="0" err="1">
                <a:effectLst/>
              </a:rPr>
              <a:t>St+Tt+Rt</a:t>
            </a:r>
            <a:r>
              <a:rPr lang="en-GB" dirty="0">
                <a:effectLst/>
              </a:rPr>
              <a:t>,</a:t>
            </a:r>
            <a:r>
              <a:rPr lang="en-GB" dirty="0"/>
              <a:t> where </a:t>
            </a:r>
            <a:r>
              <a:rPr lang="en-GB" dirty="0" err="1">
                <a:effectLst/>
              </a:rPr>
              <a:t>yt</a:t>
            </a:r>
            <a:r>
              <a:rPr lang="en-GB" dirty="0"/>
              <a:t> is the data, </a:t>
            </a:r>
            <a:r>
              <a:rPr lang="en-GB" dirty="0">
                <a:effectLst/>
              </a:rPr>
              <a:t>St</a:t>
            </a:r>
            <a:r>
              <a:rPr lang="en-GB" dirty="0"/>
              <a:t> is the seasonal component, </a:t>
            </a:r>
            <a:r>
              <a:rPr lang="en-GB" dirty="0">
                <a:effectLst/>
              </a:rPr>
              <a:t>Tt</a:t>
            </a:r>
            <a:r>
              <a:rPr lang="en-GB" dirty="0"/>
              <a:t> is the trend-cycle component, and </a:t>
            </a:r>
            <a:r>
              <a:rPr lang="en-GB" dirty="0">
                <a:effectLst/>
              </a:rPr>
              <a:t>Rt</a:t>
            </a:r>
            <a:r>
              <a:rPr lang="en-GB" dirty="0"/>
              <a:t> is the remainder component, all at period </a:t>
            </a:r>
            <a:r>
              <a:rPr lang="en-GB" dirty="0">
                <a:effectLst/>
              </a:rPr>
              <a:t>t</a:t>
            </a:r>
            <a:r>
              <a:rPr lang="en-GB" dirty="0"/>
              <a:t>. Alternatively, a multiplicative decomposition would be written as </a:t>
            </a:r>
            <a:r>
              <a:rPr lang="en-GB" dirty="0" err="1">
                <a:effectLst/>
              </a:rPr>
              <a:t>yt</a:t>
            </a:r>
            <a:r>
              <a:rPr lang="en-GB" dirty="0">
                <a:effectLst/>
              </a:rPr>
              <a:t>=</a:t>
            </a:r>
            <a:r>
              <a:rPr lang="en-GB" dirty="0" err="1">
                <a:effectLst/>
              </a:rPr>
              <a:t>St×Tt×Rt</a:t>
            </a:r>
            <a:r>
              <a:rPr lang="en-GB" dirty="0">
                <a:effectLst/>
              </a:rPr>
              <a:t>.</a:t>
            </a:r>
            <a:endParaRPr lang="en-GB" dirty="0"/>
          </a:p>
          <a:p>
            <a:r>
              <a:rPr lang="en-GB" dirty="0"/>
              <a:t>The additive decomposition is the most appropriate if the magnitude of the seasonal fluctuations, or the variation around the trend-cycle, does not vary with the level of the time series. When the variation in the seasonal pattern, or the variation around the trend-cycle, appears to be proportional to the level of the time series, then a multiplicative decomposition is more appropriate. Multiplicative decompositions are common with economic time series.</a:t>
            </a:r>
          </a:p>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30</a:t>
            </a:fld>
            <a:endParaRPr lang="en-GB"/>
          </a:p>
        </p:txBody>
      </p:sp>
    </p:spTree>
    <p:extLst>
      <p:ext uri="{BB962C8B-B14F-4D97-AF65-F5344CB8AC3E}">
        <p14:creationId xmlns:p14="http://schemas.microsoft.com/office/powerpoint/2010/main" val="1840769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 series data can exhibit a variety of patterns, and it is often helpful to split a time series into several components, each representing an underlying pattern category.</a:t>
            </a:r>
          </a:p>
          <a:p>
            <a:endParaRPr lang="en-GB" dirty="0"/>
          </a:p>
          <a:p>
            <a:r>
              <a:rPr lang="en-GB" dirty="0"/>
              <a:t>If we assume an additive decomposition, then we can write </a:t>
            </a:r>
            <a:r>
              <a:rPr lang="en-GB" dirty="0" err="1">
                <a:effectLst/>
              </a:rPr>
              <a:t>yt</a:t>
            </a:r>
            <a:r>
              <a:rPr lang="en-GB" dirty="0">
                <a:effectLst/>
              </a:rPr>
              <a:t>=</a:t>
            </a:r>
            <a:r>
              <a:rPr lang="en-GB" dirty="0" err="1">
                <a:effectLst/>
              </a:rPr>
              <a:t>St+Tt+Rt</a:t>
            </a:r>
            <a:r>
              <a:rPr lang="en-GB" dirty="0">
                <a:effectLst/>
              </a:rPr>
              <a:t>,</a:t>
            </a:r>
            <a:r>
              <a:rPr lang="en-GB" dirty="0"/>
              <a:t> where </a:t>
            </a:r>
            <a:r>
              <a:rPr lang="en-GB" dirty="0" err="1">
                <a:effectLst/>
              </a:rPr>
              <a:t>yt</a:t>
            </a:r>
            <a:r>
              <a:rPr lang="en-GB" dirty="0"/>
              <a:t> is the data, </a:t>
            </a:r>
            <a:r>
              <a:rPr lang="en-GB" dirty="0">
                <a:effectLst/>
              </a:rPr>
              <a:t>St</a:t>
            </a:r>
            <a:r>
              <a:rPr lang="en-GB" dirty="0"/>
              <a:t> is the seasonal component, </a:t>
            </a:r>
            <a:r>
              <a:rPr lang="en-GB" dirty="0">
                <a:effectLst/>
              </a:rPr>
              <a:t>Tt</a:t>
            </a:r>
            <a:r>
              <a:rPr lang="en-GB" dirty="0"/>
              <a:t> is the trend-cycle component, and </a:t>
            </a:r>
            <a:r>
              <a:rPr lang="en-GB" dirty="0">
                <a:effectLst/>
              </a:rPr>
              <a:t>Rt</a:t>
            </a:r>
            <a:r>
              <a:rPr lang="en-GB" dirty="0"/>
              <a:t> is the remainder component, all at period </a:t>
            </a:r>
            <a:r>
              <a:rPr lang="en-GB" dirty="0">
                <a:effectLst/>
              </a:rPr>
              <a:t>t</a:t>
            </a:r>
            <a:r>
              <a:rPr lang="en-GB" dirty="0"/>
              <a:t>. Alternatively, a multiplicative decomposition would be written as </a:t>
            </a:r>
            <a:r>
              <a:rPr lang="en-GB" dirty="0" err="1">
                <a:effectLst/>
              </a:rPr>
              <a:t>yt</a:t>
            </a:r>
            <a:r>
              <a:rPr lang="en-GB" dirty="0">
                <a:effectLst/>
              </a:rPr>
              <a:t>=</a:t>
            </a:r>
            <a:r>
              <a:rPr lang="en-GB" dirty="0" err="1">
                <a:effectLst/>
              </a:rPr>
              <a:t>St×Tt×Rt</a:t>
            </a:r>
            <a:r>
              <a:rPr lang="en-GB" dirty="0">
                <a:effectLst/>
              </a:rPr>
              <a:t>.</a:t>
            </a:r>
            <a:endParaRPr lang="en-GB" dirty="0"/>
          </a:p>
          <a:p>
            <a:r>
              <a:rPr lang="en-GB" dirty="0"/>
              <a:t>The additive decomposition is the most appropriate if the magnitude of the seasonal fluctuations, or the variation around the trend-cycle, does not vary with the level of the time series. When the variation in the seasonal pattern, or the variation around the trend-cycle, appears to be proportional to the level of the time series, then a multiplicative decomposition is more appropriate. Multiplicative decompositions are common with economic time series.</a:t>
            </a:r>
          </a:p>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31</a:t>
            </a:fld>
            <a:endParaRPr lang="en-GB"/>
          </a:p>
        </p:txBody>
      </p:sp>
    </p:spTree>
    <p:extLst>
      <p:ext uri="{BB962C8B-B14F-4D97-AF65-F5344CB8AC3E}">
        <p14:creationId xmlns:p14="http://schemas.microsoft.com/office/powerpoint/2010/main" val="128651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8</a:t>
            </a:fld>
            <a:endParaRPr lang="en-GB"/>
          </a:p>
        </p:txBody>
      </p:sp>
    </p:spTree>
    <p:extLst>
      <p:ext uri="{BB962C8B-B14F-4D97-AF65-F5344CB8AC3E}">
        <p14:creationId xmlns:p14="http://schemas.microsoft.com/office/powerpoint/2010/main" val="2152582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https://anomaly.io/seasonal-trend-decomposition-in-r/</a:t>
            </a:r>
            <a:r>
              <a:rPr lang="en-US" dirty="0" err="1"/>
              <a:t>index.html</a:t>
            </a:r>
            <a:endParaRPr lang="en-US" dirty="0"/>
          </a:p>
          <a:p>
            <a:r>
              <a:rPr lang="en-US" dirty="0"/>
              <a:t>https://</a:t>
            </a:r>
            <a:r>
              <a:rPr lang="en-US" dirty="0" err="1"/>
              <a:t>medium.com</a:t>
            </a:r>
            <a:r>
              <a:rPr lang="en-US" dirty="0"/>
              <a:t>/@cmukesh8688/why-is-augmented-dickey-fuller-test-adf-test-so-important-in-time-series-analysis-6fc97c6be2f0</a:t>
            </a:r>
          </a:p>
          <a:p>
            <a:endParaRPr lang="en-US" dirty="0"/>
          </a:p>
          <a:p>
            <a:r>
              <a:rPr lang="en-GB" dirty="0"/>
              <a:t>A stationary time series is one whose statistical properties do not depend on the time at which the series is observed.</a:t>
            </a:r>
            <a:r>
              <a:rPr lang="en-GB" baseline="30000" dirty="0">
                <a:hlinkClick r:id="rId3"/>
              </a:rPr>
              <a:t>15</a:t>
            </a:r>
            <a:r>
              <a:rPr lang="en-GB" dirty="0"/>
              <a:t> Thus, time series with trends, or with seasonality, are not stationary — the trend and seasonality will affect the value of the time series at different times. On the other hand, a white noise series is stationary — it does not matter when you observe it, it should look much the same at any point in time.</a:t>
            </a:r>
          </a:p>
          <a:p>
            <a:r>
              <a:rPr lang="en-GB" dirty="0"/>
              <a:t>Some cases can be confusing — a time series with cyclic behaviour (but with no trend or seasonality) is stationary. This is because the cycles are not of a fixed length, so before we observe the series we cannot be sure where the peaks and troughs of the cycles will be.</a:t>
            </a:r>
          </a:p>
          <a:p>
            <a:r>
              <a:rPr lang="en-GB" dirty="0"/>
              <a:t>In general, a stationary time series will have no predictable patterns in the long-term. Time plots will show the series to be roughly horizontal (although some cyclic behaviour is possible), with constant variance.</a:t>
            </a:r>
          </a:p>
          <a:p>
            <a:endParaRPr lang="en-US" dirty="0"/>
          </a:p>
        </p:txBody>
      </p:sp>
      <p:sp>
        <p:nvSpPr>
          <p:cNvPr id="4" name="Slide Number Placeholder 3"/>
          <p:cNvSpPr>
            <a:spLocks noGrp="1"/>
          </p:cNvSpPr>
          <p:nvPr>
            <p:ph type="sldNum" sz="quarter" idx="5"/>
          </p:nvPr>
        </p:nvSpPr>
        <p:spPr/>
        <p:txBody>
          <a:bodyPr/>
          <a:lstStyle/>
          <a:p>
            <a:fld id="{D2A03429-3909-4A0D-8665-5F8357BF8A70}" type="slidenum">
              <a:rPr lang="en-GB" smtClean="0"/>
              <a:t>32</a:t>
            </a:fld>
            <a:endParaRPr lang="en-GB"/>
          </a:p>
        </p:txBody>
      </p:sp>
    </p:spTree>
    <p:extLst>
      <p:ext uri="{BB962C8B-B14F-4D97-AF65-F5344CB8AC3E}">
        <p14:creationId xmlns:p14="http://schemas.microsoft.com/office/powerpoint/2010/main" val="1261437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otexts.com</a:t>
            </a:r>
            <a:r>
              <a:rPr lang="en-US" dirty="0"/>
              <a:t>/fpp3/</a:t>
            </a:r>
            <a:r>
              <a:rPr lang="en-US" dirty="0" err="1"/>
              <a:t>stationarity.html</a:t>
            </a:r>
            <a:endParaRPr lang="en-US" dirty="0"/>
          </a:p>
          <a:p>
            <a:endParaRPr lang="en-US" dirty="0"/>
          </a:p>
          <a:p>
            <a:r>
              <a:rPr lang="en-US" dirty="0"/>
              <a:t>Clear seasonality: d, h, </a:t>
            </a:r>
            <a:r>
              <a:rPr lang="en-US" dirty="0" err="1"/>
              <a:t>i</a:t>
            </a:r>
            <a:endParaRPr lang="en-US" dirty="0"/>
          </a:p>
          <a:p>
            <a:r>
              <a:rPr lang="en-US" dirty="0"/>
              <a:t>Clear trend: a, c, e, I</a:t>
            </a:r>
          </a:p>
          <a:p>
            <a:endParaRPr lang="en-US" dirty="0"/>
          </a:p>
          <a:p>
            <a:r>
              <a:rPr lang="en-US" dirty="0"/>
              <a:t>! g has aperiodic cycles – on the long term not predictable</a:t>
            </a:r>
          </a:p>
        </p:txBody>
      </p:sp>
      <p:sp>
        <p:nvSpPr>
          <p:cNvPr id="4" name="Slide Number Placeholder 3"/>
          <p:cNvSpPr>
            <a:spLocks noGrp="1"/>
          </p:cNvSpPr>
          <p:nvPr>
            <p:ph type="sldNum" sz="quarter" idx="5"/>
          </p:nvPr>
        </p:nvSpPr>
        <p:spPr/>
        <p:txBody>
          <a:bodyPr/>
          <a:lstStyle/>
          <a:p>
            <a:fld id="{D2A03429-3909-4A0D-8665-5F8357BF8A70}" type="slidenum">
              <a:rPr lang="en-GB" smtClean="0"/>
              <a:t>33</a:t>
            </a:fld>
            <a:endParaRPr lang="en-GB"/>
          </a:p>
        </p:txBody>
      </p:sp>
    </p:spTree>
    <p:extLst>
      <p:ext uri="{BB962C8B-B14F-4D97-AF65-F5344CB8AC3E}">
        <p14:creationId xmlns:p14="http://schemas.microsoft.com/office/powerpoint/2010/main" val="3478029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https://towardsdatascience.com/a-complete-guide-to-time-series-data-visualization-in-python-da0ddd2cfb01</a:t>
            </a:r>
          </a:p>
        </p:txBody>
      </p:sp>
      <p:sp>
        <p:nvSpPr>
          <p:cNvPr id="4" name="Slide Number Placeholder 3"/>
          <p:cNvSpPr>
            <a:spLocks noGrp="1"/>
          </p:cNvSpPr>
          <p:nvPr>
            <p:ph type="sldNum" sz="quarter" idx="5"/>
          </p:nvPr>
        </p:nvSpPr>
        <p:spPr/>
        <p:txBody>
          <a:bodyPr/>
          <a:lstStyle/>
          <a:p>
            <a:fld id="{D2A03429-3909-4A0D-8665-5F8357BF8A70}" type="slidenum">
              <a:rPr lang="en-GB" smtClean="0"/>
              <a:t>35</a:t>
            </a:fld>
            <a:endParaRPr lang="en-GB"/>
          </a:p>
        </p:txBody>
      </p:sp>
    </p:spTree>
    <p:extLst>
      <p:ext uri="{BB962C8B-B14F-4D97-AF65-F5344CB8AC3E}">
        <p14:creationId xmlns:p14="http://schemas.microsoft.com/office/powerpoint/2010/main" val="562234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36</a:t>
            </a:fld>
            <a:endParaRPr lang="en-GB"/>
          </a:p>
        </p:txBody>
      </p:sp>
    </p:spTree>
    <p:extLst>
      <p:ext uri="{BB962C8B-B14F-4D97-AF65-F5344CB8AC3E}">
        <p14:creationId xmlns:p14="http://schemas.microsoft.com/office/powerpoint/2010/main" val="3025675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37</a:t>
            </a:fld>
            <a:endParaRPr lang="en-GB"/>
          </a:p>
        </p:txBody>
      </p:sp>
    </p:spTree>
    <p:extLst>
      <p:ext uri="{BB962C8B-B14F-4D97-AF65-F5344CB8AC3E}">
        <p14:creationId xmlns:p14="http://schemas.microsoft.com/office/powerpoint/2010/main" val="237338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38</a:t>
            </a:fld>
            <a:endParaRPr lang="en-GB"/>
          </a:p>
        </p:txBody>
      </p:sp>
    </p:spTree>
    <p:extLst>
      <p:ext uri="{BB962C8B-B14F-4D97-AF65-F5344CB8AC3E}">
        <p14:creationId xmlns:p14="http://schemas.microsoft.com/office/powerpoint/2010/main" val="1511158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39</a:t>
            </a:fld>
            <a:endParaRPr lang="en-GB"/>
          </a:p>
        </p:txBody>
      </p:sp>
    </p:spTree>
    <p:extLst>
      <p:ext uri="{BB962C8B-B14F-4D97-AF65-F5344CB8AC3E}">
        <p14:creationId xmlns:p14="http://schemas.microsoft.com/office/powerpoint/2010/main" val="139454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https://otexts.com/fpp2/seasonal-plots.html</a:t>
            </a:r>
            <a:endParaRPr lang="en-US" dirty="0"/>
          </a:p>
          <a:p>
            <a:endParaRPr lang="en-US" dirty="0">
              <a:cs typeface="Calibri"/>
            </a:endParaRPr>
          </a:p>
          <a:p>
            <a:r>
              <a:rPr lang="en-US" dirty="0">
                <a:cs typeface="Calibri"/>
              </a:rPr>
              <a:t>Wat </a:t>
            </a:r>
            <a:r>
              <a:rPr lang="en-US" dirty="0" err="1">
                <a:cs typeface="Calibri"/>
              </a:rPr>
              <a:t>zijn</a:t>
            </a:r>
            <a:r>
              <a:rPr lang="en-US" dirty="0">
                <a:cs typeface="Calibri"/>
              </a:rPr>
              <a:t> de seasonal effects/ </a:t>
            </a:r>
            <a:r>
              <a:rPr lang="en-US" dirty="0" err="1">
                <a:cs typeface="Calibri"/>
              </a:rPr>
              <a:t>welke</a:t>
            </a:r>
            <a:r>
              <a:rPr lang="en-US" dirty="0">
                <a:cs typeface="Calibri"/>
              </a:rPr>
              <a:t> </a:t>
            </a:r>
            <a:r>
              <a:rPr lang="en-US" dirty="0" err="1">
                <a:cs typeface="Calibri"/>
              </a:rPr>
              <a:t>duidelijk</a:t>
            </a:r>
            <a:r>
              <a:rPr lang="en-US" dirty="0">
                <a:cs typeface="Calibri"/>
              </a:rPr>
              <a:t>?  covid </a:t>
            </a:r>
            <a:r>
              <a:rPr lang="en-US" dirty="0" err="1">
                <a:cs typeface="Calibri"/>
              </a:rPr>
              <a:t>oversterfte</a:t>
            </a:r>
            <a:r>
              <a:rPr lang="en-US" dirty="0">
                <a:cs typeface="Calibri"/>
              </a:rPr>
              <a:t> </a:t>
            </a:r>
            <a:r>
              <a:rPr lang="en-US" dirty="0" err="1">
                <a:cs typeface="Calibri"/>
              </a:rPr>
              <a:t>vb</a:t>
            </a:r>
          </a:p>
          <a:p>
            <a:endParaRPr lang="en-US" dirty="0">
              <a:cs typeface="Calibri"/>
            </a:endParaRPr>
          </a:p>
        </p:txBody>
      </p:sp>
      <p:sp>
        <p:nvSpPr>
          <p:cNvPr id="4" name="Slide Number Placeholder 3"/>
          <p:cNvSpPr>
            <a:spLocks noGrp="1"/>
          </p:cNvSpPr>
          <p:nvPr>
            <p:ph type="sldNum" sz="quarter" idx="5"/>
          </p:nvPr>
        </p:nvSpPr>
        <p:spPr/>
        <p:txBody>
          <a:bodyPr/>
          <a:lstStyle/>
          <a:p>
            <a:fld id="{D2A03429-3909-4A0D-8665-5F8357BF8A70}" type="slidenum">
              <a:rPr lang="en-GB" smtClean="0"/>
              <a:t>40</a:t>
            </a:fld>
            <a:endParaRPr lang="en-GB"/>
          </a:p>
        </p:txBody>
      </p:sp>
    </p:spTree>
    <p:extLst>
      <p:ext uri="{BB962C8B-B14F-4D97-AF65-F5344CB8AC3E}">
        <p14:creationId xmlns:p14="http://schemas.microsoft.com/office/powerpoint/2010/main" val="87796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https://www.digitalocean.com/community/tutorials/a-guide-to-time-series-visualization-with-python-3</a:t>
            </a:r>
          </a:p>
          <a:p>
            <a:r>
              <a:rPr lang="en-US" dirty="0"/>
              <a:t>https://www.kaggle.com/subinium/all-you-need-is-time-series-visualization-20</a:t>
            </a:r>
          </a:p>
          <a:p>
            <a:endParaRPr lang="en-US" dirty="0"/>
          </a:p>
          <a:p>
            <a:r>
              <a:rPr lang="en-US" dirty="0"/>
              <a:t>https://www.tableau.com/learn/articles/data-visualization-tips</a:t>
            </a:r>
          </a:p>
          <a:p>
            <a:endParaRPr lang="en-US" dirty="0"/>
          </a:p>
          <a:p>
            <a:endParaRPr lang="en-US" dirty="0"/>
          </a:p>
        </p:txBody>
      </p:sp>
      <p:sp>
        <p:nvSpPr>
          <p:cNvPr id="4" name="Slide Number Placeholder 3"/>
          <p:cNvSpPr>
            <a:spLocks noGrp="1"/>
          </p:cNvSpPr>
          <p:nvPr>
            <p:ph type="sldNum" sz="quarter" idx="5"/>
          </p:nvPr>
        </p:nvSpPr>
        <p:spPr/>
        <p:txBody>
          <a:bodyPr/>
          <a:lstStyle/>
          <a:p>
            <a:fld id="{D2A03429-3909-4A0D-8665-5F8357BF8A70}" type="slidenum">
              <a:rPr lang="en-GB" smtClean="0"/>
              <a:t>41</a:t>
            </a:fld>
            <a:endParaRPr lang="en-GB"/>
          </a:p>
        </p:txBody>
      </p:sp>
    </p:spTree>
    <p:extLst>
      <p:ext uri="{BB962C8B-B14F-4D97-AF65-F5344CB8AC3E}">
        <p14:creationId xmlns:p14="http://schemas.microsoft.com/office/powerpoint/2010/main" val="1267319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https://neptune.ai/blog/anomaly-detection-in-time-series</a:t>
            </a:r>
          </a:p>
          <a:p>
            <a:r>
              <a:rPr lang="en-US" dirty="0"/>
              <a:t>-&gt; python based examples </a:t>
            </a:r>
          </a:p>
        </p:txBody>
      </p:sp>
      <p:sp>
        <p:nvSpPr>
          <p:cNvPr id="4" name="Slide Number Placeholder 3"/>
          <p:cNvSpPr>
            <a:spLocks noGrp="1"/>
          </p:cNvSpPr>
          <p:nvPr>
            <p:ph type="sldNum" sz="quarter" idx="5"/>
          </p:nvPr>
        </p:nvSpPr>
        <p:spPr/>
        <p:txBody>
          <a:bodyPr/>
          <a:lstStyle/>
          <a:p>
            <a:fld id="{D2A03429-3909-4A0D-8665-5F8357BF8A70}" type="slidenum">
              <a:rPr lang="en-GB" smtClean="0"/>
              <a:t>43</a:t>
            </a:fld>
            <a:endParaRPr lang="en-GB"/>
          </a:p>
        </p:txBody>
      </p:sp>
    </p:spTree>
    <p:extLst>
      <p:ext uri="{BB962C8B-B14F-4D97-AF65-F5344CB8AC3E}">
        <p14:creationId xmlns:p14="http://schemas.microsoft.com/office/powerpoint/2010/main" val="1044632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9</a:t>
            </a:fld>
            <a:endParaRPr lang="en-GB"/>
          </a:p>
        </p:txBody>
      </p:sp>
    </p:spTree>
    <p:extLst>
      <p:ext uri="{BB962C8B-B14F-4D97-AF65-F5344CB8AC3E}">
        <p14:creationId xmlns:p14="http://schemas.microsoft.com/office/powerpoint/2010/main" val="1530886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https://towardsdatascience.com/an-overview-of-time-series-forecasting-models-a2fa7a358fcb</a:t>
            </a:r>
          </a:p>
        </p:txBody>
      </p:sp>
      <p:sp>
        <p:nvSpPr>
          <p:cNvPr id="4" name="Slide Number Placeholder 3"/>
          <p:cNvSpPr>
            <a:spLocks noGrp="1"/>
          </p:cNvSpPr>
          <p:nvPr>
            <p:ph type="sldNum" sz="quarter" idx="5"/>
          </p:nvPr>
        </p:nvSpPr>
        <p:spPr/>
        <p:txBody>
          <a:bodyPr/>
          <a:lstStyle/>
          <a:p>
            <a:fld id="{D2A03429-3909-4A0D-8665-5F8357BF8A70}" type="slidenum">
              <a:rPr lang="en-GB" smtClean="0"/>
              <a:t>44</a:t>
            </a:fld>
            <a:endParaRPr lang="en-GB"/>
          </a:p>
        </p:txBody>
      </p:sp>
    </p:spTree>
    <p:extLst>
      <p:ext uri="{BB962C8B-B14F-4D97-AF65-F5344CB8AC3E}">
        <p14:creationId xmlns:p14="http://schemas.microsoft.com/office/powerpoint/2010/main" val="1864443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https://towardsdatascience.com/measures-performance-for-a-time-series-model-ets-or-arima-18b0a3e91e83</a:t>
            </a:r>
            <a:endParaRPr lang="en-US"/>
          </a:p>
          <a:p>
            <a:endParaRPr lang="en-US" dirty="0">
              <a:cs typeface="Calibri"/>
            </a:endParaRPr>
          </a:p>
          <a:p>
            <a:r>
              <a:rPr lang="en-US" dirty="0" err="1">
                <a:cs typeface="Calibri"/>
              </a:rPr>
              <a:t>Vb</a:t>
            </a:r>
            <a:r>
              <a:rPr lang="en-US" dirty="0">
                <a:cs typeface="Calibri"/>
              </a:rPr>
              <a:t> MAE / </a:t>
            </a:r>
            <a:r>
              <a:rPr lang="en-US" dirty="0" err="1">
                <a:cs typeface="Calibri"/>
              </a:rPr>
              <a:t>gemiddelde</a:t>
            </a:r>
            <a:r>
              <a:rPr lang="en-US" dirty="0">
                <a:cs typeface="Calibri"/>
              </a:rPr>
              <a:t> </a:t>
            </a:r>
            <a:r>
              <a:rPr lang="en-US" dirty="0" err="1">
                <a:cs typeface="Calibri"/>
              </a:rPr>
              <a:t>grote</a:t>
            </a:r>
            <a:r>
              <a:rPr lang="en-US" dirty="0">
                <a:cs typeface="Calibri"/>
              </a:rPr>
              <a:t> -&gt; </a:t>
            </a:r>
            <a:r>
              <a:rPr lang="en-US" dirty="0" err="1">
                <a:cs typeface="Calibri"/>
              </a:rPr>
              <a:t>procentuele</a:t>
            </a:r>
            <a:r>
              <a:rPr lang="en-US" dirty="0">
                <a:cs typeface="Calibri"/>
              </a:rPr>
              <a:t> </a:t>
            </a:r>
            <a:r>
              <a:rPr lang="en-US" dirty="0" err="1">
                <a:cs typeface="Calibri"/>
              </a:rPr>
              <a:t>analyse</a:t>
            </a:r>
            <a:r>
              <a:rPr lang="en-US" dirty="0">
                <a:cs typeface="Calibri"/>
              </a:rPr>
              <a:t> </a:t>
            </a:r>
            <a:r>
              <a:rPr lang="en-US" dirty="0" err="1">
                <a:cs typeface="Calibri"/>
              </a:rPr>
              <a:t>vb</a:t>
            </a:r>
            <a:r>
              <a:rPr lang="en-US" dirty="0">
                <a:cs typeface="Calibri"/>
              </a:rPr>
              <a:t> </a:t>
            </a:r>
            <a:r>
              <a:rPr lang="en-US" dirty="0" err="1">
                <a:cs typeface="Calibri"/>
              </a:rPr>
              <a:t>lijn</a:t>
            </a:r>
            <a:r>
              <a:rPr lang="en-US" dirty="0">
                <a:cs typeface="Calibri"/>
              </a:rPr>
              <a:t> </a:t>
            </a:r>
          </a:p>
          <a:p>
            <a:endParaRPr lang="en-US" dirty="0">
              <a:cs typeface="Calibri"/>
            </a:endParaRPr>
          </a:p>
          <a:p>
            <a:r>
              <a:rPr lang="en-US" dirty="0">
                <a:cs typeface="Calibri"/>
              </a:rPr>
              <a:t>Forecast -&gt; business </a:t>
            </a:r>
          </a:p>
        </p:txBody>
      </p:sp>
      <p:sp>
        <p:nvSpPr>
          <p:cNvPr id="4" name="Slide Number Placeholder 3"/>
          <p:cNvSpPr>
            <a:spLocks noGrp="1"/>
          </p:cNvSpPr>
          <p:nvPr>
            <p:ph type="sldNum" sz="quarter" idx="5"/>
          </p:nvPr>
        </p:nvSpPr>
        <p:spPr/>
        <p:txBody>
          <a:bodyPr/>
          <a:lstStyle/>
          <a:p>
            <a:fld id="{D2A03429-3909-4A0D-8665-5F8357BF8A70}" type="slidenum">
              <a:rPr lang="en-GB" smtClean="0"/>
              <a:t>45</a:t>
            </a:fld>
            <a:endParaRPr lang="en-GB"/>
          </a:p>
        </p:txBody>
      </p:sp>
    </p:spTree>
    <p:extLst>
      <p:ext uri="{BB962C8B-B14F-4D97-AF65-F5344CB8AC3E}">
        <p14:creationId xmlns:p14="http://schemas.microsoft.com/office/powerpoint/2010/main" val="2430229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https://towardsdatascience.com/measures-performance-for-a-time-series-model-ets-or-arima-18b0a3e91e83</a:t>
            </a:r>
            <a:endParaRPr lang="en-US"/>
          </a:p>
          <a:p>
            <a:endParaRPr lang="en-US" dirty="0">
              <a:cs typeface="Calibri"/>
            </a:endParaRPr>
          </a:p>
          <a:p>
            <a:r>
              <a:rPr lang="en-US" dirty="0" err="1">
                <a:cs typeface="Calibri"/>
              </a:rPr>
              <a:t>Vb</a:t>
            </a:r>
            <a:r>
              <a:rPr lang="en-US" dirty="0">
                <a:cs typeface="Calibri"/>
              </a:rPr>
              <a:t> MAE / </a:t>
            </a:r>
            <a:r>
              <a:rPr lang="en-US" dirty="0" err="1">
                <a:cs typeface="Calibri"/>
              </a:rPr>
              <a:t>gemiddelde</a:t>
            </a:r>
            <a:r>
              <a:rPr lang="en-US" dirty="0">
                <a:cs typeface="Calibri"/>
              </a:rPr>
              <a:t> </a:t>
            </a:r>
            <a:r>
              <a:rPr lang="en-US" dirty="0" err="1">
                <a:cs typeface="Calibri"/>
              </a:rPr>
              <a:t>grote</a:t>
            </a:r>
            <a:r>
              <a:rPr lang="en-US" dirty="0">
                <a:cs typeface="Calibri"/>
              </a:rPr>
              <a:t> -&gt; </a:t>
            </a:r>
            <a:r>
              <a:rPr lang="en-US" dirty="0" err="1">
                <a:cs typeface="Calibri"/>
              </a:rPr>
              <a:t>procentuele</a:t>
            </a:r>
            <a:r>
              <a:rPr lang="en-US" dirty="0">
                <a:cs typeface="Calibri"/>
              </a:rPr>
              <a:t> </a:t>
            </a:r>
            <a:r>
              <a:rPr lang="en-US" dirty="0" err="1">
                <a:cs typeface="Calibri"/>
              </a:rPr>
              <a:t>analyse</a:t>
            </a:r>
            <a:r>
              <a:rPr lang="en-US" dirty="0">
                <a:cs typeface="Calibri"/>
              </a:rPr>
              <a:t> </a:t>
            </a:r>
            <a:r>
              <a:rPr lang="en-US" dirty="0" err="1">
                <a:cs typeface="Calibri"/>
              </a:rPr>
              <a:t>vb</a:t>
            </a:r>
            <a:r>
              <a:rPr lang="en-US" dirty="0">
                <a:cs typeface="Calibri"/>
              </a:rPr>
              <a:t> </a:t>
            </a:r>
            <a:r>
              <a:rPr lang="en-US" dirty="0" err="1">
                <a:cs typeface="Calibri"/>
              </a:rPr>
              <a:t>lijn</a:t>
            </a:r>
            <a:r>
              <a:rPr lang="en-US" dirty="0">
                <a:cs typeface="Calibri"/>
              </a:rPr>
              <a:t> </a:t>
            </a:r>
          </a:p>
          <a:p>
            <a:endParaRPr lang="en-US" dirty="0">
              <a:cs typeface="Calibri"/>
            </a:endParaRPr>
          </a:p>
          <a:p>
            <a:r>
              <a:rPr lang="en-US" dirty="0">
                <a:cs typeface="Calibri"/>
              </a:rPr>
              <a:t>Forecast -&gt; business </a:t>
            </a:r>
          </a:p>
        </p:txBody>
      </p:sp>
      <p:sp>
        <p:nvSpPr>
          <p:cNvPr id="4" name="Slide Number Placeholder 3"/>
          <p:cNvSpPr>
            <a:spLocks noGrp="1"/>
          </p:cNvSpPr>
          <p:nvPr>
            <p:ph type="sldNum" sz="quarter" idx="5"/>
          </p:nvPr>
        </p:nvSpPr>
        <p:spPr/>
        <p:txBody>
          <a:bodyPr/>
          <a:lstStyle/>
          <a:p>
            <a:fld id="{D2A03429-3909-4A0D-8665-5F8357BF8A70}" type="slidenum">
              <a:rPr lang="en-GB" smtClean="0"/>
              <a:t>46</a:t>
            </a:fld>
            <a:endParaRPr lang="en-GB"/>
          </a:p>
        </p:txBody>
      </p:sp>
    </p:spTree>
    <p:extLst>
      <p:ext uri="{BB962C8B-B14F-4D97-AF65-F5344CB8AC3E}">
        <p14:creationId xmlns:p14="http://schemas.microsoft.com/office/powerpoint/2010/main" val="2393012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https://towardsdatascience.com/the-complete-guide-to-time-series-analysis-and-forecasting-70d476bfe775</a:t>
            </a:r>
          </a:p>
          <a:p>
            <a:endParaRPr lang="en-US" dirty="0"/>
          </a:p>
          <a:p>
            <a:r>
              <a:rPr lang="en-US" dirty="0">
                <a:hlinkClick r:id="rId3"/>
              </a:rPr>
              <a:t>https://towardsdatascience.com/time-series-forecasting-with-autoregressive-processes-ba629717401</a:t>
            </a:r>
            <a:endParaRPr lang="en-US" dirty="0">
              <a:cs typeface="Calibri"/>
              <a:hlinkClick r:id="rId3"/>
            </a:endParaRPr>
          </a:p>
          <a:p>
            <a:endParaRPr lang="en-US" dirty="0"/>
          </a:p>
        </p:txBody>
      </p:sp>
      <p:sp>
        <p:nvSpPr>
          <p:cNvPr id="4" name="Slide Number Placeholder 3"/>
          <p:cNvSpPr>
            <a:spLocks noGrp="1"/>
          </p:cNvSpPr>
          <p:nvPr>
            <p:ph type="sldNum" sz="quarter" idx="5"/>
          </p:nvPr>
        </p:nvSpPr>
        <p:spPr/>
        <p:txBody>
          <a:bodyPr/>
          <a:lstStyle/>
          <a:p>
            <a:fld id="{D2A03429-3909-4A0D-8665-5F8357BF8A70}" type="slidenum">
              <a:rPr lang="en-GB" smtClean="0"/>
              <a:t>47</a:t>
            </a:fld>
            <a:endParaRPr lang="en-GB"/>
          </a:p>
        </p:txBody>
      </p:sp>
    </p:spTree>
    <p:extLst>
      <p:ext uri="{BB962C8B-B14F-4D97-AF65-F5344CB8AC3E}">
        <p14:creationId xmlns:p14="http://schemas.microsoft.com/office/powerpoint/2010/main" val="1236814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70000"/>
              </a:lnSpc>
              <a:buNone/>
            </a:pPr>
            <a:r>
              <a:rPr lang="en-US" sz="1200" dirty="0"/>
              <a:t>Basically, a regression of the time series onto itself. Here, we assume that the current value depends on its previous values with some lag.</a:t>
            </a:r>
          </a:p>
          <a:p>
            <a:pPr marL="0" indent="0">
              <a:lnSpc>
                <a:spcPct val="70000"/>
              </a:lnSpc>
              <a:buNone/>
            </a:pPr>
            <a:endParaRPr lang="en-US" sz="1200" dirty="0"/>
          </a:p>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48</a:t>
            </a:fld>
            <a:endParaRPr lang="en-GB"/>
          </a:p>
        </p:txBody>
      </p:sp>
    </p:spTree>
    <p:extLst>
      <p:ext uri="{BB962C8B-B14F-4D97-AF65-F5344CB8AC3E}">
        <p14:creationId xmlns:p14="http://schemas.microsoft.com/office/powerpoint/2010/main" val="4175370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https://</a:t>
            </a:r>
            <a:r>
              <a:rPr lang="en-US" dirty="0" err="1">
                <a:cs typeface="Calibri" panose="020F0502020204030204"/>
              </a:rPr>
              <a:t>facebook.github.io</a:t>
            </a:r>
            <a:r>
              <a:rPr lang="en-US" dirty="0">
                <a:cs typeface="Calibri" panose="020F0502020204030204"/>
              </a:rPr>
              <a:t>/prophet/docs/</a:t>
            </a:r>
            <a:r>
              <a:rPr lang="en-US" dirty="0" err="1">
                <a:cs typeface="Calibri" panose="020F0502020204030204"/>
              </a:rPr>
              <a:t>quick_start.html</a:t>
            </a:r>
            <a:endParaRPr lang="en-US" dirty="0">
              <a:cs typeface="Calibri" panose="020F0502020204030204"/>
            </a:endParaRPr>
          </a:p>
          <a:p>
            <a:endParaRPr lang="en-US" dirty="0">
              <a:cs typeface="Calibri" panose="020F0502020204030204"/>
            </a:endParaRPr>
          </a:p>
          <a:p>
            <a:r>
              <a:rPr lang="en-GB" dirty="0"/>
              <a:t>The Prophet library is an open-source library designed for making forecasts for univariate time series datasets. It is easy to use and designed to automatically find a good set of hyperparameters for the model in an effort to make </a:t>
            </a:r>
            <a:r>
              <a:rPr lang="en-GB" dirty="0" err="1"/>
              <a:t>skillful</a:t>
            </a:r>
            <a:r>
              <a:rPr lang="en-GB" dirty="0"/>
              <a:t> forecasts for data with trends and seasonal structure by default.</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D2A03429-3909-4A0D-8665-5F8357BF8A70}" type="slidenum">
              <a:rPr lang="en-GB" smtClean="0"/>
              <a:t>49</a:t>
            </a:fld>
            <a:endParaRPr lang="en-GB"/>
          </a:p>
        </p:txBody>
      </p:sp>
    </p:spTree>
    <p:extLst>
      <p:ext uri="{BB962C8B-B14F-4D97-AF65-F5344CB8AC3E}">
        <p14:creationId xmlns:p14="http://schemas.microsoft.com/office/powerpoint/2010/main" val="142428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https://machinelearningmastery.com/time-series-forecasting-with-prophet-in-python/</a:t>
            </a:r>
          </a:p>
          <a:p>
            <a:r>
              <a:rPr lang="en-US" dirty="0"/>
              <a:t>https://analyticsindiamag.com/top-10-python-tools-for-time-series-analysis/</a:t>
            </a:r>
          </a:p>
          <a:p>
            <a:r>
              <a:rPr lang="en-US" dirty="0"/>
              <a:t>https://github.com/cesium-ml/cesium</a:t>
            </a:r>
          </a:p>
        </p:txBody>
      </p:sp>
      <p:sp>
        <p:nvSpPr>
          <p:cNvPr id="4" name="Slide Number Placeholder 3"/>
          <p:cNvSpPr>
            <a:spLocks noGrp="1"/>
          </p:cNvSpPr>
          <p:nvPr>
            <p:ph type="sldNum" sz="quarter" idx="5"/>
          </p:nvPr>
        </p:nvSpPr>
        <p:spPr/>
        <p:txBody>
          <a:bodyPr/>
          <a:lstStyle/>
          <a:p>
            <a:fld id="{D2A03429-3909-4A0D-8665-5F8357BF8A70}" type="slidenum">
              <a:rPr lang="en-GB" smtClean="0"/>
              <a:t>51</a:t>
            </a:fld>
            <a:endParaRPr lang="en-GB"/>
          </a:p>
        </p:txBody>
      </p:sp>
    </p:spTree>
    <p:extLst>
      <p:ext uri="{BB962C8B-B14F-4D97-AF65-F5344CB8AC3E}">
        <p14:creationId xmlns:p14="http://schemas.microsoft.com/office/powerpoint/2010/main" val="133634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10</a:t>
            </a:fld>
            <a:endParaRPr lang="en-GB"/>
          </a:p>
        </p:txBody>
      </p:sp>
    </p:spTree>
    <p:extLst>
      <p:ext uri="{BB962C8B-B14F-4D97-AF65-F5344CB8AC3E}">
        <p14:creationId xmlns:p14="http://schemas.microsoft.com/office/powerpoint/2010/main" val="49907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11</a:t>
            </a:fld>
            <a:endParaRPr lang="en-GB"/>
          </a:p>
        </p:txBody>
      </p:sp>
    </p:spTree>
    <p:extLst>
      <p:ext uri="{BB962C8B-B14F-4D97-AF65-F5344CB8AC3E}">
        <p14:creationId xmlns:p14="http://schemas.microsoft.com/office/powerpoint/2010/main" val="67292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12</a:t>
            </a:fld>
            <a:endParaRPr lang="en-GB"/>
          </a:p>
        </p:txBody>
      </p:sp>
    </p:spTree>
    <p:extLst>
      <p:ext uri="{BB962C8B-B14F-4D97-AF65-F5344CB8AC3E}">
        <p14:creationId xmlns:p14="http://schemas.microsoft.com/office/powerpoint/2010/main" val="241654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14</a:t>
            </a:fld>
            <a:endParaRPr lang="en-GB"/>
          </a:p>
        </p:txBody>
      </p:sp>
    </p:spTree>
    <p:extLst>
      <p:ext uri="{BB962C8B-B14F-4D97-AF65-F5344CB8AC3E}">
        <p14:creationId xmlns:p14="http://schemas.microsoft.com/office/powerpoint/2010/main" val="4006466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444444"/>
                </a:solidFill>
                <a:effectLst/>
                <a:latin typeface="lato" panose="020F0502020204030203" pitchFamily="34" charset="0"/>
              </a:rPr>
              <a:t>Time series data is data that is collected at different points in time. This is opposed to cross-sectional data which observes individuals, companies, etc. at a single point in time.</a:t>
            </a:r>
          </a:p>
          <a:p>
            <a:pPr algn="l" fontAlgn="base"/>
            <a:r>
              <a:rPr lang="en-US" b="0" i="0" dirty="0">
                <a:solidFill>
                  <a:srgbClr val="444444"/>
                </a:solidFill>
                <a:effectLst/>
                <a:latin typeface="lato" panose="020F0502020204030203" pitchFamily="34" charset="0"/>
              </a:rPr>
              <a:t>Because data points in time series are collected at adjacent time periods there is potential for correlation between observations. This is one of the features that distinguishes time series data from cross-sectional data.</a:t>
            </a:r>
          </a:p>
          <a:p>
            <a:endParaRPr lang="en-US" dirty="0"/>
          </a:p>
          <a:p>
            <a:endParaRPr lang="en-US" dirty="0"/>
          </a:p>
          <a:p>
            <a:r>
              <a:rPr lang="en-US" dirty="0"/>
              <a:t>Multiple business domains could be analyzed with the help of time series </a:t>
            </a:r>
          </a:p>
        </p:txBody>
      </p:sp>
      <p:sp>
        <p:nvSpPr>
          <p:cNvPr id="4" name="Slide Number Placeholder 3"/>
          <p:cNvSpPr>
            <a:spLocks noGrp="1"/>
          </p:cNvSpPr>
          <p:nvPr>
            <p:ph type="sldNum" sz="quarter" idx="5"/>
          </p:nvPr>
        </p:nvSpPr>
        <p:spPr/>
        <p:txBody>
          <a:bodyPr/>
          <a:lstStyle/>
          <a:p>
            <a:fld id="{D2A03429-3909-4A0D-8665-5F8357BF8A70}" type="slidenum">
              <a:rPr lang="en-GB" smtClean="0"/>
              <a:t>16</a:t>
            </a:fld>
            <a:endParaRPr lang="en-GB"/>
          </a:p>
        </p:txBody>
      </p:sp>
    </p:spTree>
    <p:extLst>
      <p:ext uri="{BB962C8B-B14F-4D97-AF65-F5344CB8AC3E}">
        <p14:creationId xmlns:p14="http://schemas.microsoft.com/office/powerpoint/2010/main" val="144383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time series is simply a series of data points ordered in time</a:t>
            </a:r>
          </a:p>
          <a:p>
            <a:r>
              <a:rPr lang="en-BE" dirty="0"/>
              <a:t>Often:</a:t>
            </a:r>
          </a:p>
          <a:p>
            <a:pPr marL="171450" indent="-171450">
              <a:buFont typeface="Symbol" pitchFamily="2" charset="2"/>
              <a:buChar char="Þ"/>
            </a:pPr>
            <a:r>
              <a:rPr lang="en-GB" dirty="0"/>
              <a:t>T</a:t>
            </a:r>
            <a:r>
              <a:rPr lang="en-BE" dirty="0"/>
              <a:t>ime = independent variable</a:t>
            </a:r>
          </a:p>
          <a:p>
            <a:pPr marL="171450" indent="-171450">
              <a:buFont typeface="Symbol" pitchFamily="2" charset="2"/>
              <a:buChar char="Þ"/>
            </a:pPr>
            <a:r>
              <a:rPr lang="en-BE" dirty="0"/>
              <a:t> Goal = make a forecast for the future</a:t>
            </a:r>
            <a:br>
              <a:rPr lang="en-BE" dirty="0"/>
            </a:br>
            <a:endParaRPr lang="en-BE" dirty="0"/>
          </a:p>
          <a:p>
            <a:pPr marL="0" indent="0">
              <a:buFont typeface="Symbol" pitchFamily="2" charset="2"/>
              <a:buNone/>
            </a:pPr>
            <a:r>
              <a:rPr lang="en-BE" dirty="0"/>
              <a:t>Examples:</a:t>
            </a:r>
          </a:p>
          <a:p>
            <a:pPr marL="171450" indent="-171450">
              <a:buFontTx/>
              <a:buChar char="-"/>
            </a:pPr>
            <a:r>
              <a:rPr lang="en-BE" dirty="0"/>
              <a:t>Daily/weekly/monthly sales of houses ….</a:t>
            </a:r>
          </a:p>
          <a:p>
            <a:pPr marL="171450" indent="-171450">
              <a:buFontTx/>
              <a:buChar char="-"/>
            </a:pPr>
            <a:r>
              <a:rPr lang="en-GB" dirty="0"/>
              <a:t>E</a:t>
            </a:r>
            <a:r>
              <a:rPr lang="en-BE" dirty="0"/>
              <a:t>lectricity usage over time of one househould (cfr digital meter) or a region, ….</a:t>
            </a:r>
          </a:p>
          <a:p>
            <a:pPr marL="171450" indent="-171450">
              <a:buFontTx/>
              <a:buChar char="-"/>
            </a:pPr>
            <a:r>
              <a:rPr lang="en-BE" dirty="0"/>
              <a:t>Daily temperature / rainfall / …</a:t>
            </a:r>
          </a:p>
          <a:p>
            <a:pPr marL="171450" indent="-171450">
              <a:buFontTx/>
              <a:buChar char="-"/>
            </a:pPr>
            <a:r>
              <a:rPr lang="en-BE" dirty="0"/>
              <a:t>Daily number of covid deaths / hospitalisations / infections / …</a:t>
            </a:r>
          </a:p>
          <a:p>
            <a:pPr marL="171450" indent="-171450">
              <a:buFontTx/>
              <a:buChar char="-"/>
            </a:pPr>
            <a:r>
              <a:rPr lang="en-BE" dirty="0"/>
              <a:t>The water level …</a:t>
            </a:r>
          </a:p>
          <a:p>
            <a:pPr marL="171450" indent="-171450">
              <a:buFontTx/>
              <a:buChar char="-"/>
            </a:pPr>
            <a:r>
              <a:rPr lang="en-BE" dirty="0"/>
              <a:t>Daily time of sunrise</a:t>
            </a:r>
          </a:p>
          <a:p>
            <a:pPr marL="171450" indent="-171450">
              <a:buFontTx/>
              <a:buChar char="-"/>
            </a:pPr>
            <a:r>
              <a:rPr lang="en-BE" dirty="0"/>
              <a:t>Number of people on a bus / train</a:t>
            </a:r>
          </a:p>
          <a:p>
            <a:pPr marL="171450" indent="-171450">
              <a:buFontTx/>
              <a:buChar char="-"/>
            </a:pPr>
            <a:r>
              <a:rPr lang="en-BE" dirty="0"/>
              <a:t>Sensor data</a:t>
            </a:r>
          </a:p>
          <a:p>
            <a:pPr marL="171450" indent="-171450">
              <a:buFontTx/>
              <a:buChar char="-"/>
            </a:pPr>
            <a:r>
              <a:rPr lang="en-BE" dirty="0"/>
              <a:t>…</a:t>
            </a:r>
          </a:p>
          <a:p>
            <a:pPr marL="171450" indent="-171450">
              <a:buFontTx/>
              <a:buChar char="-"/>
            </a:pPr>
            <a:endParaRPr lang="en-BE" dirty="0"/>
          </a:p>
          <a:p>
            <a:pPr marL="171450" indent="-171450">
              <a:buFontTx/>
              <a:buChar char="-"/>
            </a:pPr>
            <a:endParaRPr lang="en-BE" dirty="0"/>
          </a:p>
        </p:txBody>
      </p:sp>
      <p:sp>
        <p:nvSpPr>
          <p:cNvPr id="4" name="Slide Number Placeholder 3"/>
          <p:cNvSpPr>
            <a:spLocks noGrp="1"/>
          </p:cNvSpPr>
          <p:nvPr>
            <p:ph type="sldNum" sz="quarter" idx="5"/>
          </p:nvPr>
        </p:nvSpPr>
        <p:spPr/>
        <p:txBody>
          <a:bodyPr/>
          <a:lstStyle/>
          <a:p>
            <a:fld id="{D2A03429-3909-4A0D-8665-5F8357BF8A70}" type="slidenum">
              <a:rPr lang="en-GB" smtClean="0"/>
              <a:t>17</a:t>
            </a:fld>
            <a:endParaRPr lang="en-GB"/>
          </a:p>
        </p:txBody>
      </p:sp>
    </p:spTree>
    <p:extLst>
      <p:ext uri="{BB962C8B-B14F-4D97-AF65-F5344CB8AC3E}">
        <p14:creationId xmlns:p14="http://schemas.microsoft.com/office/powerpoint/2010/main" val="297941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26E4462-5B2D-43A4-9836-48526B6DECBF}"/>
              </a:ext>
            </a:extLst>
          </p:cNvPr>
          <p:cNvSpPr/>
          <p:nvPr userDrawn="1"/>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EBA0C01F-B0FB-46DC-B5A8-B8DDF50AAA26}"/>
              </a:ext>
            </a:extLst>
          </p:cNvPr>
          <p:cNvSpPr/>
          <p:nvPr userDrawn="1"/>
        </p:nvSpPr>
        <p:spPr>
          <a:xfrm rot="7786244">
            <a:off x="11043962" y="-333831"/>
            <a:ext cx="1976529" cy="85471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a:off x="660207" y="2038350"/>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anchor="b">
            <a:normAutofit/>
          </a:bodyPr>
          <a:lstStyle>
            <a:lvl1pPr algn="l">
              <a:defRPr sz="6600" b="1">
                <a:solidFill>
                  <a:schemeClr val="bg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3682" y="5447542"/>
            <a:ext cx="2038111" cy="972414"/>
          </a:xfrm>
          <a:prstGeom prst="rect">
            <a:avLst/>
          </a:prstGeom>
        </p:spPr>
      </p:pic>
    </p:spTree>
    <p:extLst>
      <p:ext uri="{BB962C8B-B14F-4D97-AF65-F5344CB8AC3E}">
        <p14:creationId xmlns:p14="http://schemas.microsoft.com/office/powerpoint/2010/main" val="315971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_Table of Content - 4 optio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C7FC2D5-D9E3-473F-A8C6-B31EEF67DF3C}"/>
              </a:ext>
            </a:extLst>
          </p:cNvPr>
          <p:cNvGraphicFramePr>
            <a:graphicFrameLocks noChangeAspect="1"/>
          </p:cNvGraphicFramePr>
          <p:nvPr userDrawn="1">
            <p:custDataLst>
              <p:tags r:id="rId2"/>
            </p:custDataLst>
            <p:extLst>
              <p:ext uri="{D42A27DB-BD31-4B8C-83A1-F6EECF244321}">
                <p14:modId xmlns:p14="http://schemas.microsoft.com/office/powerpoint/2010/main" val="172126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4" imgW="532" imgH="530" progId="TCLayout.ActiveDocument.1">
                  <p:embed/>
                </p:oleObj>
              </mc:Choice>
              <mc:Fallback>
                <p:oleObj name="think-cell Slide" r:id="rId4" imgW="532" imgH="530" progId="TCLayout.ActiveDocument.1">
                  <p:embed/>
                  <p:pic>
                    <p:nvPicPr>
                      <p:cNvPr id="3" name="Object 2" hidden="1">
                        <a:extLst>
                          <a:ext uri="{FF2B5EF4-FFF2-40B4-BE49-F238E27FC236}">
                            <a16:creationId xmlns:a16="http://schemas.microsoft.com/office/drawing/2014/main" id="{8C7FC2D5-D9E3-473F-A8C6-B31EEF67DF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5F707CC9-8CF8-44D2-93B4-181A7099C479}"/>
              </a:ext>
            </a:extLst>
          </p:cNvPr>
          <p:cNvSpPr/>
          <p:nvPr userDrawn="1"/>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DC59A54C-02E1-4A74-82E4-B0708FDBC116}"/>
              </a:ext>
            </a:extLst>
          </p:cNvPr>
          <p:cNvSpPr/>
          <p:nvPr userDrawn="1"/>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7" name="Tijdelijke aanduiding voor tekst 6">
            <a:extLst>
              <a:ext uri="{FF2B5EF4-FFF2-40B4-BE49-F238E27FC236}">
                <a16:creationId xmlns:a16="http://schemas.microsoft.com/office/drawing/2014/main" id="{B91E60E0-1FC2-4982-A642-AD169632EED1}"/>
              </a:ext>
            </a:extLst>
          </p:cNvPr>
          <p:cNvSpPr>
            <a:spLocks noGrp="1"/>
          </p:cNvSpPr>
          <p:nvPr>
            <p:ph type="body" sz="quarter" idx="11" hasCustomPrompt="1"/>
          </p:nvPr>
        </p:nvSpPr>
        <p:spPr>
          <a:xfrm>
            <a:off x="7213600" y="69117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01</a:t>
            </a:r>
          </a:p>
        </p:txBody>
      </p:sp>
      <p:sp>
        <p:nvSpPr>
          <p:cNvPr id="9" name="Tijdelijke aanduiding voor tekst 6">
            <a:extLst>
              <a:ext uri="{FF2B5EF4-FFF2-40B4-BE49-F238E27FC236}">
                <a16:creationId xmlns:a16="http://schemas.microsoft.com/office/drawing/2014/main" id="{1C2BBB1D-61A6-4D19-957B-C932CB58F3E2}"/>
              </a:ext>
            </a:extLst>
          </p:cNvPr>
          <p:cNvSpPr>
            <a:spLocks noGrp="1"/>
          </p:cNvSpPr>
          <p:nvPr>
            <p:ph type="body" sz="quarter" idx="12" hasCustomPrompt="1"/>
          </p:nvPr>
        </p:nvSpPr>
        <p:spPr>
          <a:xfrm>
            <a:off x="6096000" y="6889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10" name="Tijdelijke aanduiding voor tekst 6">
            <a:extLst>
              <a:ext uri="{FF2B5EF4-FFF2-40B4-BE49-F238E27FC236}">
                <a16:creationId xmlns:a16="http://schemas.microsoft.com/office/drawing/2014/main" id="{B09DD24D-7E0B-4D1B-AD33-39719705CFBB}"/>
              </a:ext>
            </a:extLst>
          </p:cNvPr>
          <p:cNvSpPr>
            <a:spLocks noGrp="1"/>
          </p:cNvSpPr>
          <p:nvPr>
            <p:ph type="body" sz="quarter" idx="13" hasCustomPrompt="1"/>
          </p:nvPr>
        </p:nvSpPr>
        <p:spPr>
          <a:xfrm>
            <a:off x="7213600" y="2200680"/>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02</a:t>
            </a:r>
          </a:p>
        </p:txBody>
      </p:sp>
      <p:sp>
        <p:nvSpPr>
          <p:cNvPr id="12" name="Tijdelijke aanduiding voor tekst 6">
            <a:extLst>
              <a:ext uri="{FF2B5EF4-FFF2-40B4-BE49-F238E27FC236}">
                <a16:creationId xmlns:a16="http://schemas.microsoft.com/office/drawing/2014/main" id="{FA8DCC83-98AE-468C-90E2-741B3EFB1837}"/>
              </a:ext>
            </a:extLst>
          </p:cNvPr>
          <p:cNvSpPr>
            <a:spLocks noGrp="1"/>
          </p:cNvSpPr>
          <p:nvPr>
            <p:ph type="body" sz="quarter" idx="14" hasCustomPrompt="1"/>
          </p:nvPr>
        </p:nvSpPr>
        <p:spPr>
          <a:xfrm>
            <a:off x="6096000" y="219847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13" name="Tijdelijke aanduiding voor tekst 6">
            <a:extLst>
              <a:ext uri="{FF2B5EF4-FFF2-40B4-BE49-F238E27FC236}">
                <a16:creationId xmlns:a16="http://schemas.microsoft.com/office/drawing/2014/main" id="{7035A987-E466-41FB-A891-10D37522113B}"/>
              </a:ext>
            </a:extLst>
          </p:cNvPr>
          <p:cNvSpPr>
            <a:spLocks noGrp="1"/>
          </p:cNvSpPr>
          <p:nvPr>
            <p:ph type="body" sz="quarter" idx="15" hasCustomPrompt="1"/>
          </p:nvPr>
        </p:nvSpPr>
        <p:spPr>
          <a:xfrm>
            <a:off x="7213600" y="3710186"/>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03</a:t>
            </a:r>
          </a:p>
        </p:txBody>
      </p:sp>
      <p:sp>
        <p:nvSpPr>
          <p:cNvPr id="15" name="Tijdelijke aanduiding voor tekst 6">
            <a:extLst>
              <a:ext uri="{FF2B5EF4-FFF2-40B4-BE49-F238E27FC236}">
                <a16:creationId xmlns:a16="http://schemas.microsoft.com/office/drawing/2014/main" id="{AB680C88-024B-424F-8EE2-ED41778815ED}"/>
              </a:ext>
            </a:extLst>
          </p:cNvPr>
          <p:cNvSpPr>
            <a:spLocks noGrp="1"/>
          </p:cNvSpPr>
          <p:nvPr>
            <p:ph type="body" sz="quarter" idx="16" hasCustomPrompt="1"/>
          </p:nvPr>
        </p:nvSpPr>
        <p:spPr>
          <a:xfrm>
            <a:off x="6096000" y="3707976"/>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16" name="Tijdelijke aanduiding voor tekst 6">
            <a:extLst>
              <a:ext uri="{FF2B5EF4-FFF2-40B4-BE49-F238E27FC236}">
                <a16:creationId xmlns:a16="http://schemas.microsoft.com/office/drawing/2014/main" id="{38D45C65-C2E6-4C24-AA31-3DA161DEF5E6}"/>
              </a:ext>
            </a:extLst>
          </p:cNvPr>
          <p:cNvSpPr>
            <a:spLocks noGrp="1"/>
          </p:cNvSpPr>
          <p:nvPr>
            <p:ph type="body" sz="quarter" idx="17" hasCustomPrompt="1"/>
          </p:nvPr>
        </p:nvSpPr>
        <p:spPr>
          <a:xfrm>
            <a:off x="7213600" y="5219693"/>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04</a:t>
            </a:r>
          </a:p>
        </p:txBody>
      </p:sp>
      <p:sp>
        <p:nvSpPr>
          <p:cNvPr id="18" name="Tijdelijke aanduiding voor tekst 6">
            <a:extLst>
              <a:ext uri="{FF2B5EF4-FFF2-40B4-BE49-F238E27FC236}">
                <a16:creationId xmlns:a16="http://schemas.microsoft.com/office/drawing/2014/main" id="{B570384C-4A71-4DA5-B91E-0F075C20025D}"/>
              </a:ext>
            </a:extLst>
          </p:cNvPr>
          <p:cNvSpPr>
            <a:spLocks noGrp="1"/>
          </p:cNvSpPr>
          <p:nvPr>
            <p:ph type="body" sz="quarter" idx="18" hasCustomPrompt="1"/>
          </p:nvPr>
        </p:nvSpPr>
        <p:spPr>
          <a:xfrm>
            <a:off x="6096000" y="5217483"/>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3" name="Titel 1">
            <a:extLst>
              <a:ext uri="{FF2B5EF4-FFF2-40B4-BE49-F238E27FC236}">
                <a16:creationId xmlns:a16="http://schemas.microsoft.com/office/drawing/2014/main" id="{A0C511C7-96B3-409B-A041-8C044BC88393}"/>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tx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212105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p:cTn id="1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2">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5">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8">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53" presetClass="entr" presetSubtype="16"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53" presetClass="entr" presetSubtype="16"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53" presetClass="entr" presetSubtype="16"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_Table of Content - 5 optio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D97D345-4962-4F7E-A5F5-274B1BF3AA8D}"/>
              </a:ext>
            </a:extLst>
          </p:cNvPr>
          <p:cNvGraphicFramePr>
            <a:graphicFrameLocks noChangeAspect="1"/>
          </p:cNvGraphicFramePr>
          <p:nvPr userDrawn="1">
            <p:custDataLst>
              <p:tags r:id="rId2"/>
            </p:custDataLst>
            <p:extLst>
              <p:ext uri="{D42A27DB-BD31-4B8C-83A1-F6EECF244321}">
                <p14:modId xmlns:p14="http://schemas.microsoft.com/office/powerpoint/2010/main" val="110359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4" imgW="532" imgH="530" progId="TCLayout.ActiveDocument.1">
                  <p:embed/>
                </p:oleObj>
              </mc:Choice>
              <mc:Fallback>
                <p:oleObj name="think-cell Slide" r:id="rId4" imgW="532" imgH="530" progId="TCLayout.ActiveDocument.1">
                  <p:embed/>
                  <p:pic>
                    <p:nvPicPr>
                      <p:cNvPr id="3" name="Object 2" hidden="1">
                        <a:extLst>
                          <a:ext uri="{FF2B5EF4-FFF2-40B4-BE49-F238E27FC236}">
                            <a16:creationId xmlns:a16="http://schemas.microsoft.com/office/drawing/2014/main" id="{FD97D345-4962-4F7E-A5F5-274B1BF3AA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76CD5684-C2E6-4D89-B49C-8683F82B7AAC}"/>
              </a:ext>
            </a:extLst>
          </p:cNvPr>
          <p:cNvSpPr/>
          <p:nvPr userDrawn="1"/>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5" name="Vrije vorm: vorm 14">
            <a:extLst>
              <a:ext uri="{FF2B5EF4-FFF2-40B4-BE49-F238E27FC236}">
                <a16:creationId xmlns:a16="http://schemas.microsoft.com/office/drawing/2014/main" id="{148FA715-82B0-43C1-8939-9D262E2BB787}"/>
              </a:ext>
            </a:extLst>
          </p:cNvPr>
          <p:cNvSpPr/>
          <p:nvPr userDrawn="1"/>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9" name="Tijdelijke aanduiding voor tekst 6">
            <a:extLst>
              <a:ext uri="{FF2B5EF4-FFF2-40B4-BE49-F238E27FC236}">
                <a16:creationId xmlns:a16="http://schemas.microsoft.com/office/drawing/2014/main" id="{4DF14E8A-3E8B-4EDA-B767-F706F5790435}"/>
              </a:ext>
            </a:extLst>
          </p:cNvPr>
          <p:cNvSpPr>
            <a:spLocks noGrp="1"/>
          </p:cNvSpPr>
          <p:nvPr>
            <p:ph type="body" sz="quarter" idx="11" hasCustomPrompt="1"/>
          </p:nvPr>
        </p:nvSpPr>
        <p:spPr>
          <a:xfrm>
            <a:off x="7213600" y="66989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01</a:t>
            </a:r>
          </a:p>
        </p:txBody>
      </p:sp>
      <p:sp>
        <p:nvSpPr>
          <p:cNvPr id="21" name="Tijdelijke aanduiding voor tekst 6">
            <a:extLst>
              <a:ext uri="{FF2B5EF4-FFF2-40B4-BE49-F238E27FC236}">
                <a16:creationId xmlns:a16="http://schemas.microsoft.com/office/drawing/2014/main" id="{0C122310-07A2-4803-A0F0-51718B05AAA5}"/>
              </a:ext>
            </a:extLst>
          </p:cNvPr>
          <p:cNvSpPr>
            <a:spLocks noGrp="1"/>
          </p:cNvSpPr>
          <p:nvPr>
            <p:ph type="body" sz="quarter" idx="12" hasCustomPrompt="1"/>
          </p:nvPr>
        </p:nvSpPr>
        <p:spPr>
          <a:xfrm>
            <a:off x="6096000" y="68789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2" name="Tijdelijke aanduiding voor tekst 6">
            <a:extLst>
              <a:ext uri="{FF2B5EF4-FFF2-40B4-BE49-F238E27FC236}">
                <a16:creationId xmlns:a16="http://schemas.microsoft.com/office/drawing/2014/main" id="{A1D757A3-6F6A-4927-A411-C14813259129}"/>
              </a:ext>
            </a:extLst>
          </p:cNvPr>
          <p:cNvSpPr>
            <a:spLocks noGrp="1"/>
          </p:cNvSpPr>
          <p:nvPr>
            <p:ph type="body" sz="quarter" idx="13" hasCustomPrompt="1"/>
          </p:nvPr>
        </p:nvSpPr>
        <p:spPr>
          <a:xfrm>
            <a:off x="7213600" y="191553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02</a:t>
            </a:r>
          </a:p>
        </p:txBody>
      </p:sp>
      <p:sp>
        <p:nvSpPr>
          <p:cNvPr id="24" name="Tijdelijke aanduiding voor tekst 6">
            <a:extLst>
              <a:ext uri="{FF2B5EF4-FFF2-40B4-BE49-F238E27FC236}">
                <a16:creationId xmlns:a16="http://schemas.microsoft.com/office/drawing/2014/main" id="{F696F097-32D7-48C2-82E1-6D1A99BAC116}"/>
              </a:ext>
            </a:extLst>
          </p:cNvPr>
          <p:cNvSpPr>
            <a:spLocks noGrp="1"/>
          </p:cNvSpPr>
          <p:nvPr>
            <p:ph type="body" sz="quarter" idx="14" hasCustomPrompt="1"/>
          </p:nvPr>
        </p:nvSpPr>
        <p:spPr>
          <a:xfrm>
            <a:off x="6096000" y="1928759"/>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5" name="Tijdelijke aanduiding voor tekst 6">
            <a:extLst>
              <a:ext uri="{FF2B5EF4-FFF2-40B4-BE49-F238E27FC236}">
                <a16:creationId xmlns:a16="http://schemas.microsoft.com/office/drawing/2014/main" id="{11DBE0EE-24F8-41A6-ABB9-DE0D5621B53F}"/>
              </a:ext>
            </a:extLst>
          </p:cNvPr>
          <p:cNvSpPr>
            <a:spLocks noGrp="1"/>
          </p:cNvSpPr>
          <p:nvPr>
            <p:ph type="body" sz="quarter" idx="15" hasCustomPrompt="1"/>
          </p:nvPr>
        </p:nvSpPr>
        <p:spPr>
          <a:xfrm>
            <a:off x="7213600" y="316116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03</a:t>
            </a:r>
          </a:p>
        </p:txBody>
      </p:sp>
      <p:sp>
        <p:nvSpPr>
          <p:cNvPr id="27" name="Tijdelijke aanduiding voor tekst 6">
            <a:extLst>
              <a:ext uri="{FF2B5EF4-FFF2-40B4-BE49-F238E27FC236}">
                <a16:creationId xmlns:a16="http://schemas.microsoft.com/office/drawing/2014/main" id="{68B23351-618B-46E5-AEA9-062EDBCFD744}"/>
              </a:ext>
            </a:extLst>
          </p:cNvPr>
          <p:cNvSpPr>
            <a:spLocks noGrp="1"/>
          </p:cNvSpPr>
          <p:nvPr>
            <p:ph type="body" sz="quarter" idx="16" hasCustomPrompt="1"/>
          </p:nvPr>
        </p:nvSpPr>
        <p:spPr>
          <a:xfrm>
            <a:off x="6096000" y="3169627"/>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8" name="Tijdelijke aanduiding voor tekst 6">
            <a:extLst>
              <a:ext uri="{FF2B5EF4-FFF2-40B4-BE49-F238E27FC236}">
                <a16:creationId xmlns:a16="http://schemas.microsoft.com/office/drawing/2014/main" id="{AD1464DB-4D63-46FE-84A3-9F20F7D8F08A}"/>
              </a:ext>
            </a:extLst>
          </p:cNvPr>
          <p:cNvSpPr>
            <a:spLocks noGrp="1"/>
          </p:cNvSpPr>
          <p:nvPr>
            <p:ph type="body" sz="quarter" idx="17" hasCustomPrompt="1"/>
          </p:nvPr>
        </p:nvSpPr>
        <p:spPr>
          <a:xfrm>
            <a:off x="7213600" y="440680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04</a:t>
            </a:r>
          </a:p>
        </p:txBody>
      </p:sp>
      <p:sp>
        <p:nvSpPr>
          <p:cNvPr id="30" name="Tijdelijke aanduiding voor tekst 6">
            <a:extLst>
              <a:ext uri="{FF2B5EF4-FFF2-40B4-BE49-F238E27FC236}">
                <a16:creationId xmlns:a16="http://schemas.microsoft.com/office/drawing/2014/main" id="{99A3893D-C7DC-4646-BB9E-6B7C635BD2DD}"/>
              </a:ext>
            </a:extLst>
          </p:cNvPr>
          <p:cNvSpPr>
            <a:spLocks noGrp="1"/>
          </p:cNvSpPr>
          <p:nvPr>
            <p:ph type="body" sz="quarter" idx="18" hasCustomPrompt="1"/>
          </p:nvPr>
        </p:nvSpPr>
        <p:spPr>
          <a:xfrm>
            <a:off x="6096000" y="4410495"/>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31" name="Tijdelijke aanduiding voor tekst 6">
            <a:extLst>
              <a:ext uri="{FF2B5EF4-FFF2-40B4-BE49-F238E27FC236}">
                <a16:creationId xmlns:a16="http://schemas.microsoft.com/office/drawing/2014/main" id="{54704A45-1EF0-484F-B81D-2409AB67CF82}"/>
              </a:ext>
            </a:extLst>
          </p:cNvPr>
          <p:cNvSpPr>
            <a:spLocks noGrp="1"/>
          </p:cNvSpPr>
          <p:nvPr>
            <p:ph type="body" sz="quarter" idx="19" hasCustomPrompt="1"/>
          </p:nvPr>
        </p:nvSpPr>
        <p:spPr>
          <a:xfrm>
            <a:off x="7213600" y="5652438"/>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05</a:t>
            </a:r>
          </a:p>
        </p:txBody>
      </p:sp>
      <p:sp>
        <p:nvSpPr>
          <p:cNvPr id="33" name="Tijdelijke aanduiding voor tekst 6">
            <a:extLst>
              <a:ext uri="{FF2B5EF4-FFF2-40B4-BE49-F238E27FC236}">
                <a16:creationId xmlns:a16="http://schemas.microsoft.com/office/drawing/2014/main" id="{80D1DD23-69C4-4F3F-9241-CA358336F88A}"/>
              </a:ext>
            </a:extLst>
          </p:cNvPr>
          <p:cNvSpPr>
            <a:spLocks noGrp="1"/>
          </p:cNvSpPr>
          <p:nvPr>
            <p:ph type="body" sz="quarter" idx="20" hasCustomPrompt="1"/>
          </p:nvPr>
        </p:nvSpPr>
        <p:spPr>
          <a:xfrm>
            <a:off x="6096000" y="56513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0" name="Titel 1">
            <a:extLst>
              <a:ext uri="{FF2B5EF4-FFF2-40B4-BE49-F238E27FC236}">
                <a16:creationId xmlns:a16="http://schemas.microsoft.com/office/drawing/2014/main" id="{0888842D-915C-4706-A238-F52B943030DF}"/>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tx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6098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5">
                                            <p:txEl>
                                              <p:pRg st="0" end="0"/>
                                            </p:txEl>
                                          </p:spTgt>
                                        </p:tgtEl>
                                        <p:attrNameLst>
                                          <p:attrName>style.visibility</p:attrName>
                                        </p:attrNameLst>
                                      </p:cBhvr>
                                      <p:to>
                                        <p:strVal val="visible"/>
                                      </p:to>
                                    </p:set>
                                    <p:animEffect transition="in" filter="fade">
                                      <p:cBhvr>
                                        <p:cTn id="28" dur="500"/>
                                        <p:tgtEl>
                                          <p:spTgt spid="25">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0">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p:cTn id="39"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3">
                                            <p:txEl>
                                              <p:pRg st="0" end="0"/>
                                            </p:txEl>
                                          </p:spTgt>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53" presetClass="entr" presetSubtype="16"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53" presetClass="entr" presetSubtype="16"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build="p">
        <p:tmplLst>
          <p:tmpl lvl="1">
            <p:tnLst>
              <p:par>
                <p:cTn presetID="53" presetClass="entr" presetSubtype="16" fill="hold" nodeType="withEffect">
                  <p:stCondLst>
                    <p:cond delay="75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W_Table of Content - 6 optio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F292C25-C9F4-4555-BCBE-9E956597F4B0}"/>
              </a:ext>
            </a:extLst>
          </p:cNvPr>
          <p:cNvGraphicFramePr>
            <a:graphicFrameLocks noChangeAspect="1"/>
          </p:cNvGraphicFramePr>
          <p:nvPr userDrawn="1">
            <p:custDataLst>
              <p:tags r:id="rId2"/>
            </p:custDataLst>
            <p:extLst>
              <p:ext uri="{D42A27DB-BD31-4B8C-83A1-F6EECF244321}">
                <p14:modId xmlns:p14="http://schemas.microsoft.com/office/powerpoint/2010/main" val="988640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4" imgW="532" imgH="530" progId="TCLayout.ActiveDocument.1">
                  <p:embed/>
                </p:oleObj>
              </mc:Choice>
              <mc:Fallback>
                <p:oleObj name="think-cell Slide" r:id="rId4" imgW="532" imgH="530" progId="TCLayout.ActiveDocument.1">
                  <p:embed/>
                  <p:pic>
                    <p:nvPicPr>
                      <p:cNvPr id="3" name="Object 2" hidden="1">
                        <a:extLst>
                          <a:ext uri="{FF2B5EF4-FFF2-40B4-BE49-F238E27FC236}">
                            <a16:creationId xmlns:a16="http://schemas.microsoft.com/office/drawing/2014/main" id="{3F292C25-C9F4-4555-BCBE-9E956597F4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Rechthoek 15">
            <a:extLst>
              <a:ext uri="{FF2B5EF4-FFF2-40B4-BE49-F238E27FC236}">
                <a16:creationId xmlns:a16="http://schemas.microsoft.com/office/drawing/2014/main" id="{CE4302FF-B4C8-4D37-B296-F48B7B0A1E48}"/>
              </a:ext>
            </a:extLst>
          </p:cNvPr>
          <p:cNvSpPr/>
          <p:nvPr userDrawn="1"/>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C88F13C7-8F91-4C5C-A916-DE8BEA02EB81}"/>
              </a:ext>
            </a:extLst>
          </p:cNvPr>
          <p:cNvSpPr/>
          <p:nvPr userDrawn="1"/>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4" name="Tijdelijke aanduiding voor tekst 6">
            <a:extLst>
              <a:ext uri="{FF2B5EF4-FFF2-40B4-BE49-F238E27FC236}">
                <a16:creationId xmlns:a16="http://schemas.microsoft.com/office/drawing/2014/main" id="{09D6A89B-BA0C-4DA1-A3DE-F6AC65D41161}"/>
              </a:ext>
            </a:extLst>
          </p:cNvPr>
          <p:cNvSpPr>
            <a:spLocks noGrp="1"/>
          </p:cNvSpPr>
          <p:nvPr>
            <p:ph type="body" sz="quarter" idx="11" hasCustomPrompt="1"/>
          </p:nvPr>
        </p:nvSpPr>
        <p:spPr>
          <a:xfrm>
            <a:off x="7205400" y="66065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01</a:t>
            </a:r>
          </a:p>
        </p:txBody>
      </p:sp>
      <p:sp>
        <p:nvSpPr>
          <p:cNvPr id="36" name="Tijdelijke aanduiding voor tekst 6">
            <a:extLst>
              <a:ext uri="{FF2B5EF4-FFF2-40B4-BE49-F238E27FC236}">
                <a16:creationId xmlns:a16="http://schemas.microsoft.com/office/drawing/2014/main" id="{5F2A2271-6BD1-4339-BFB3-F6D3DE71D09B}"/>
              </a:ext>
            </a:extLst>
          </p:cNvPr>
          <p:cNvSpPr>
            <a:spLocks noGrp="1"/>
          </p:cNvSpPr>
          <p:nvPr>
            <p:ph type="body" sz="quarter" idx="12" hasCustomPrompt="1"/>
          </p:nvPr>
        </p:nvSpPr>
        <p:spPr>
          <a:xfrm>
            <a:off x="6096000" y="66493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37" name="Tijdelijke aanduiding voor tekst 6">
            <a:extLst>
              <a:ext uri="{FF2B5EF4-FFF2-40B4-BE49-F238E27FC236}">
                <a16:creationId xmlns:a16="http://schemas.microsoft.com/office/drawing/2014/main" id="{36B5A4FB-5A48-4A04-BCFD-9124FD65C728}"/>
              </a:ext>
            </a:extLst>
          </p:cNvPr>
          <p:cNvSpPr>
            <a:spLocks noGrp="1"/>
          </p:cNvSpPr>
          <p:nvPr>
            <p:ph type="body" sz="quarter" idx="13" hasCustomPrompt="1"/>
          </p:nvPr>
        </p:nvSpPr>
        <p:spPr>
          <a:xfrm>
            <a:off x="7205400" y="1647962"/>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02</a:t>
            </a:r>
          </a:p>
        </p:txBody>
      </p:sp>
      <p:sp>
        <p:nvSpPr>
          <p:cNvPr id="41" name="Tijdelijke aanduiding voor tekst 6">
            <a:extLst>
              <a:ext uri="{FF2B5EF4-FFF2-40B4-BE49-F238E27FC236}">
                <a16:creationId xmlns:a16="http://schemas.microsoft.com/office/drawing/2014/main" id="{CCF525E0-4544-4557-94D1-DEAECA0CE1F0}"/>
              </a:ext>
            </a:extLst>
          </p:cNvPr>
          <p:cNvSpPr>
            <a:spLocks noGrp="1"/>
          </p:cNvSpPr>
          <p:nvPr>
            <p:ph type="body" sz="quarter" idx="14" hasCustomPrompt="1"/>
          </p:nvPr>
        </p:nvSpPr>
        <p:spPr>
          <a:xfrm>
            <a:off x="6096000" y="1652238"/>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2" name="Tijdelijke aanduiding voor tekst 6">
            <a:extLst>
              <a:ext uri="{FF2B5EF4-FFF2-40B4-BE49-F238E27FC236}">
                <a16:creationId xmlns:a16="http://schemas.microsoft.com/office/drawing/2014/main" id="{E39F519A-E318-4B7C-AA10-89A1C075825C}"/>
              </a:ext>
            </a:extLst>
          </p:cNvPr>
          <p:cNvSpPr>
            <a:spLocks noGrp="1"/>
          </p:cNvSpPr>
          <p:nvPr>
            <p:ph type="body" sz="quarter" idx="15" hasCustomPrompt="1"/>
          </p:nvPr>
        </p:nvSpPr>
        <p:spPr>
          <a:xfrm>
            <a:off x="7205400" y="2635267"/>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03</a:t>
            </a:r>
          </a:p>
        </p:txBody>
      </p:sp>
      <p:sp>
        <p:nvSpPr>
          <p:cNvPr id="44" name="Tijdelijke aanduiding voor tekst 6">
            <a:extLst>
              <a:ext uri="{FF2B5EF4-FFF2-40B4-BE49-F238E27FC236}">
                <a16:creationId xmlns:a16="http://schemas.microsoft.com/office/drawing/2014/main" id="{C58ECB0F-D94D-4807-A4FA-4F16FD02FF70}"/>
              </a:ext>
            </a:extLst>
          </p:cNvPr>
          <p:cNvSpPr>
            <a:spLocks noGrp="1"/>
          </p:cNvSpPr>
          <p:nvPr>
            <p:ph type="body" sz="quarter" idx="16" hasCustomPrompt="1"/>
          </p:nvPr>
        </p:nvSpPr>
        <p:spPr>
          <a:xfrm>
            <a:off x="6096000" y="2639543"/>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5" name="Tijdelijke aanduiding voor tekst 6">
            <a:extLst>
              <a:ext uri="{FF2B5EF4-FFF2-40B4-BE49-F238E27FC236}">
                <a16:creationId xmlns:a16="http://schemas.microsoft.com/office/drawing/2014/main" id="{5EB21555-45D5-4F9F-B3B6-DE4D053CD946}"/>
              </a:ext>
            </a:extLst>
          </p:cNvPr>
          <p:cNvSpPr>
            <a:spLocks noGrp="1"/>
          </p:cNvSpPr>
          <p:nvPr>
            <p:ph type="body" sz="quarter" idx="17" hasCustomPrompt="1"/>
          </p:nvPr>
        </p:nvSpPr>
        <p:spPr>
          <a:xfrm>
            <a:off x="7205400" y="3622571"/>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04</a:t>
            </a:r>
          </a:p>
        </p:txBody>
      </p:sp>
      <p:sp>
        <p:nvSpPr>
          <p:cNvPr id="47" name="Tijdelijke aanduiding voor tekst 6">
            <a:extLst>
              <a:ext uri="{FF2B5EF4-FFF2-40B4-BE49-F238E27FC236}">
                <a16:creationId xmlns:a16="http://schemas.microsoft.com/office/drawing/2014/main" id="{1A14E9FB-857B-4A6C-82D5-B4F4043C50E4}"/>
              </a:ext>
            </a:extLst>
          </p:cNvPr>
          <p:cNvSpPr>
            <a:spLocks noGrp="1"/>
          </p:cNvSpPr>
          <p:nvPr>
            <p:ph type="body" sz="quarter" idx="18" hasCustomPrompt="1"/>
          </p:nvPr>
        </p:nvSpPr>
        <p:spPr>
          <a:xfrm>
            <a:off x="6096000" y="3626847"/>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8" name="Tijdelijke aanduiding voor tekst 6">
            <a:extLst>
              <a:ext uri="{FF2B5EF4-FFF2-40B4-BE49-F238E27FC236}">
                <a16:creationId xmlns:a16="http://schemas.microsoft.com/office/drawing/2014/main" id="{D299575F-C84E-45E2-B0E1-9A31D37169A1}"/>
              </a:ext>
            </a:extLst>
          </p:cNvPr>
          <p:cNvSpPr>
            <a:spLocks noGrp="1"/>
          </p:cNvSpPr>
          <p:nvPr>
            <p:ph type="body" sz="quarter" idx="19" hasCustomPrompt="1"/>
          </p:nvPr>
        </p:nvSpPr>
        <p:spPr>
          <a:xfrm>
            <a:off x="7205400" y="4609874"/>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05</a:t>
            </a:r>
          </a:p>
        </p:txBody>
      </p:sp>
      <p:sp>
        <p:nvSpPr>
          <p:cNvPr id="50" name="Tijdelijke aanduiding voor tekst 6">
            <a:extLst>
              <a:ext uri="{FF2B5EF4-FFF2-40B4-BE49-F238E27FC236}">
                <a16:creationId xmlns:a16="http://schemas.microsoft.com/office/drawing/2014/main" id="{4BD24427-9FCE-4492-9657-31165F1F6A18}"/>
              </a:ext>
            </a:extLst>
          </p:cNvPr>
          <p:cNvSpPr>
            <a:spLocks noGrp="1"/>
          </p:cNvSpPr>
          <p:nvPr>
            <p:ph type="body" sz="quarter" idx="20" hasCustomPrompt="1"/>
          </p:nvPr>
        </p:nvSpPr>
        <p:spPr>
          <a:xfrm>
            <a:off x="6096000" y="4614150"/>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51" name="Tijdelijke aanduiding voor tekst 6">
            <a:extLst>
              <a:ext uri="{FF2B5EF4-FFF2-40B4-BE49-F238E27FC236}">
                <a16:creationId xmlns:a16="http://schemas.microsoft.com/office/drawing/2014/main" id="{672D32A3-A2E3-46E2-9F9B-FA9AD3E3A8D2}"/>
              </a:ext>
            </a:extLst>
          </p:cNvPr>
          <p:cNvSpPr>
            <a:spLocks noGrp="1"/>
          </p:cNvSpPr>
          <p:nvPr>
            <p:ph type="body" sz="quarter" idx="21" hasCustomPrompt="1"/>
          </p:nvPr>
        </p:nvSpPr>
        <p:spPr>
          <a:xfrm>
            <a:off x="7205400" y="559717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06</a:t>
            </a:r>
          </a:p>
        </p:txBody>
      </p:sp>
      <p:sp>
        <p:nvSpPr>
          <p:cNvPr id="53" name="Tijdelijke aanduiding voor tekst 6">
            <a:extLst>
              <a:ext uri="{FF2B5EF4-FFF2-40B4-BE49-F238E27FC236}">
                <a16:creationId xmlns:a16="http://schemas.microsoft.com/office/drawing/2014/main" id="{A3423D5C-41B9-4A4A-8A8D-EF1D5CD431BB}"/>
              </a:ext>
            </a:extLst>
          </p:cNvPr>
          <p:cNvSpPr>
            <a:spLocks noGrp="1"/>
          </p:cNvSpPr>
          <p:nvPr>
            <p:ph type="body" sz="quarter" idx="22" hasCustomPrompt="1"/>
          </p:nvPr>
        </p:nvSpPr>
        <p:spPr>
          <a:xfrm>
            <a:off x="6096000" y="560145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7" name="Titel 1">
            <a:extLst>
              <a:ext uri="{FF2B5EF4-FFF2-40B4-BE49-F238E27FC236}">
                <a16:creationId xmlns:a16="http://schemas.microsoft.com/office/drawing/2014/main" id="{C4DDB331-9356-48D2-83A6-956567F52944}"/>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tx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364047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p:cTn id="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6">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p:cTn id="1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41">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44">
                                            <p:txEl>
                                              <p:pRg st="0" end="0"/>
                                            </p:txEl>
                                          </p:spTgt>
                                        </p:tgtEl>
                                        <p:attrNameLst>
                                          <p:attrName>style.visibility</p:attrName>
                                        </p:attrNameLst>
                                      </p:cBhvr>
                                      <p:to>
                                        <p:strVal val="visible"/>
                                      </p:to>
                                    </p:set>
                                    <p:anim calcmode="lin" valueType="num">
                                      <p:cBhvr>
                                        <p:cTn id="23"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4">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p:cTn id="3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47">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fade">
                                      <p:cBhvr>
                                        <p:cTn id="36" dur="500"/>
                                        <p:tgtEl>
                                          <p:spTgt spid="45">
                                            <p:txEl>
                                              <p:pRg st="0" end="0"/>
                                            </p:txEl>
                                          </p:spTgt>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50">
                                            <p:txEl>
                                              <p:pRg st="0" end="0"/>
                                            </p:txEl>
                                          </p:spTgt>
                                        </p:tgtEl>
                                        <p:attrNameLst>
                                          <p:attrName>style.visibility</p:attrName>
                                        </p:attrNameLst>
                                      </p:cBhvr>
                                      <p:to>
                                        <p:strVal val="visible"/>
                                      </p:to>
                                    </p:set>
                                    <p:anim calcmode="lin" valueType="num">
                                      <p:cBhvr>
                                        <p:cTn id="39"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50">
                                            <p:txEl>
                                              <p:pRg st="0" end="0"/>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
                                            <p:txEl>
                                              <p:pRg st="0" end="0"/>
                                            </p:txEl>
                                          </p:spTgt>
                                        </p:tgtEl>
                                        <p:attrNameLst>
                                          <p:attrName>style.visibility</p:attrName>
                                        </p:attrNameLst>
                                      </p:cBhvr>
                                      <p:to>
                                        <p:strVal val="visible"/>
                                      </p:to>
                                    </p:set>
                                    <p:anim calcmode="lin" valueType="num">
                                      <p:cBhvr>
                                        <p:cTn id="4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3">
                                            <p:txEl>
                                              <p:pRg st="0" end="0"/>
                                            </p:txEl>
                                          </p:spTgt>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fade">
                                      <p:cBhvr>
                                        <p:cTn id="5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p">
        <p:tmplLst>
          <p:tmpl lvl="1">
            <p:tnLst>
              <p:par>
                <p:cTn presetID="53" presetClass="entr" presetSubtype="16"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53" presetClass="entr" presetSubtype="16" fill="hold" nodeType="withEffect">
                  <p:stCondLst>
                    <p:cond delay="75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0" grpId="0" build="p">
        <p:tmplLst>
          <p:tmpl lvl="1">
            <p:tnLst>
              <p:par>
                <p:cTn presetID="53" presetClass="entr" presetSubtype="16" fill="hold" nodeType="withEffect">
                  <p:stCondLst>
                    <p:cond delay="10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1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3" grpId="0" build="p">
        <p:tmplLst>
          <p:tmpl lvl="1">
            <p:tnLst>
              <p:par>
                <p:cTn presetID="53" presetClass="entr" presetSubtype="16" fill="hold" nodeType="withEffect">
                  <p:stCondLst>
                    <p:cond delay="125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_Table of Content - 4 option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E482F4-6C4E-4672-B9BE-FCF484C0A4EF}"/>
              </a:ext>
            </a:extLst>
          </p:cNvPr>
          <p:cNvGraphicFramePr>
            <a:graphicFrameLocks noChangeAspect="1"/>
          </p:cNvGraphicFramePr>
          <p:nvPr userDrawn="1">
            <p:custDataLst>
              <p:tags r:id="rId2"/>
            </p:custDataLst>
            <p:extLst>
              <p:ext uri="{D42A27DB-BD31-4B8C-83A1-F6EECF244321}">
                <p14:modId xmlns:p14="http://schemas.microsoft.com/office/powerpoint/2010/main" val="272845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4" imgW="532" imgH="530" progId="TCLayout.ActiveDocument.1">
                  <p:embed/>
                </p:oleObj>
              </mc:Choice>
              <mc:Fallback>
                <p:oleObj name="think-cell Slide" r:id="rId4" imgW="532" imgH="530" progId="TCLayout.ActiveDocument.1">
                  <p:embed/>
                  <p:pic>
                    <p:nvPicPr>
                      <p:cNvPr id="3" name="Object 2" hidden="1">
                        <a:extLst>
                          <a:ext uri="{FF2B5EF4-FFF2-40B4-BE49-F238E27FC236}">
                            <a16:creationId xmlns:a16="http://schemas.microsoft.com/office/drawing/2014/main" id="{87E482F4-6C4E-4672-B9BE-FCF484C0A4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74A94802-ABCB-4693-B6BB-6BA1B3823344}"/>
              </a:ext>
            </a:extLst>
          </p:cNvPr>
          <p:cNvSpPr/>
          <p:nvPr userDrawn="1"/>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2FF8BBAB-9E59-42B5-8223-87DDFA334CD0}"/>
              </a:ext>
            </a:extLst>
          </p:cNvPr>
          <p:cNvSpPr/>
          <p:nvPr userDrawn="1"/>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7" name="Tijdelijke aanduiding voor tekst 6">
            <a:extLst>
              <a:ext uri="{FF2B5EF4-FFF2-40B4-BE49-F238E27FC236}">
                <a16:creationId xmlns:a16="http://schemas.microsoft.com/office/drawing/2014/main" id="{B91E60E0-1FC2-4982-A642-AD169632EED1}"/>
              </a:ext>
            </a:extLst>
          </p:cNvPr>
          <p:cNvSpPr>
            <a:spLocks noGrp="1"/>
          </p:cNvSpPr>
          <p:nvPr>
            <p:ph type="body" sz="quarter" idx="11" hasCustomPrompt="1"/>
          </p:nvPr>
        </p:nvSpPr>
        <p:spPr>
          <a:xfrm>
            <a:off x="7213600" y="69117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9" name="Tijdelijke aanduiding voor tekst 6">
            <a:extLst>
              <a:ext uri="{FF2B5EF4-FFF2-40B4-BE49-F238E27FC236}">
                <a16:creationId xmlns:a16="http://schemas.microsoft.com/office/drawing/2014/main" id="{1C2BBB1D-61A6-4D19-957B-C932CB58F3E2}"/>
              </a:ext>
            </a:extLst>
          </p:cNvPr>
          <p:cNvSpPr>
            <a:spLocks noGrp="1"/>
          </p:cNvSpPr>
          <p:nvPr>
            <p:ph type="body" sz="quarter" idx="12" hasCustomPrompt="1"/>
          </p:nvPr>
        </p:nvSpPr>
        <p:spPr>
          <a:xfrm>
            <a:off x="6096000" y="6889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0" name="Tijdelijke aanduiding voor tekst 6">
            <a:extLst>
              <a:ext uri="{FF2B5EF4-FFF2-40B4-BE49-F238E27FC236}">
                <a16:creationId xmlns:a16="http://schemas.microsoft.com/office/drawing/2014/main" id="{B09DD24D-7E0B-4D1B-AD33-39719705CFBB}"/>
              </a:ext>
            </a:extLst>
          </p:cNvPr>
          <p:cNvSpPr>
            <a:spLocks noGrp="1"/>
          </p:cNvSpPr>
          <p:nvPr>
            <p:ph type="body" sz="quarter" idx="13" hasCustomPrompt="1"/>
          </p:nvPr>
        </p:nvSpPr>
        <p:spPr>
          <a:xfrm>
            <a:off x="7213600" y="2200680"/>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12" name="Tijdelijke aanduiding voor tekst 6">
            <a:extLst>
              <a:ext uri="{FF2B5EF4-FFF2-40B4-BE49-F238E27FC236}">
                <a16:creationId xmlns:a16="http://schemas.microsoft.com/office/drawing/2014/main" id="{FA8DCC83-98AE-468C-90E2-741B3EFB1837}"/>
              </a:ext>
            </a:extLst>
          </p:cNvPr>
          <p:cNvSpPr>
            <a:spLocks noGrp="1"/>
          </p:cNvSpPr>
          <p:nvPr>
            <p:ph type="body" sz="quarter" idx="14" hasCustomPrompt="1"/>
          </p:nvPr>
        </p:nvSpPr>
        <p:spPr>
          <a:xfrm>
            <a:off x="6096000" y="219847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3" name="Tijdelijke aanduiding voor tekst 6">
            <a:extLst>
              <a:ext uri="{FF2B5EF4-FFF2-40B4-BE49-F238E27FC236}">
                <a16:creationId xmlns:a16="http://schemas.microsoft.com/office/drawing/2014/main" id="{7035A987-E466-41FB-A891-10D37522113B}"/>
              </a:ext>
            </a:extLst>
          </p:cNvPr>
          <p:cNvSpPr>
            <a:spLocks noGrp="1"/>
          </p:cNvSpPr>
          <p:nvPr>
            <p:ph type="body" sz="quarter" idx="15" hasCustomPrompt="1"/>
          </p:nvPr>
        </p:nvSpPr>
        <p:spPr>
          <a:xfrm>
            <a:off x="7213600" y="3710186"/>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15" name="Tijdelijke aanduiding voor tekst 6">
            <a:extLst>
              <a:ext uri="{FF2B5EF4-FFF2-40B4-BE49-F238E27FC236}">
                <a16:creationId xmlns:a16="http://schemas.microsoft.com/office/drawing/2014/main" id="{AB680C88-024B-424F-8EE2-ED41778815ED}"/>
              </a:ext>
            </a:extLst>
          </p:cNvPr>
          <p:cNvSpPr>
            <a:spLocks noGrp="1"/>
          </p:cNvSpPr>
          <p:nvPr>
            <p:ph type="body" sz="quarter" idx="16" hasCustomPrompt="1"/>
          </p:nvPr>
        </p:nvSpPr>
        <p:spPr>
          <a:xfrm>
            <a:off x="6096000" y="3707976"/>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6" name="Tijdelijke aanduiding voor tekst 6">
            <a:extLst>
              <a:ext uri="{FF2B5EF4-FFF2-40B4-BE49-F238E27FC236}">
                <a16:creationId xmlns:a16="http://schemas.microsoft.com/office/drawing/2014/main" id="{38D45C65-C2E6-4C24-AA31-3DA161DEF5E6}"/>
              </a:ext>
            </a:extLst>
          </p:cNvPr>
          <p:cNvSpPr>
            <a:spLocks noGrp="1"/>
          </p:cNvSpPr>
          <p:nvPr>
            <p:ph type="body" sz="quarter" idx="17" hasCustomPrompt="1"/>
          </p:nvPr>
        </p:nvSpPr>
        <p:spPr>
          <a:xfrm>
            <a:off x="7213600" y="5219693"/>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18" name="Tijdelijke aanduiding voor tekst 6">
            <a:extLst>
              <a:ext uri="{FF2B5EF4-FFF2-40B4-BE49-F238E27FC236}">
                <a16:creationId xmlns:a16="http://schemas.microsoft.com/office/drawing/2014/main" id="{B570384C-4A71-4DA5-B91E-0F075C20025D}"/>
              </a:ext>
            </a:extLst>
          </p:cNvPr>
          <p:cNvSpPr>
            <a:spLocks noGrp="1"/>
          </p:cNvSpPr>
          <p:nvPr>
            <p:ph type="body" sz="quarter" idx="18" hasCustomPrompt="1"/>
          </p:nvPr>
        </p:nvSpPr>
        <p:spPr>
          <a:xfrm>
            <a:off x="6096000" y="5217483"/>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3" name="Titel 1">
            <a:extLst>
              <a:ext uri="{FF2B5EF4-FFF2-40B4-BE49-F238E27FC236}">
                <a16:creationId xmlns:a16="http://schemas.microsoft.com/office/drawing/2014/main" id="{A0C511C7-96B3-409B-A041-8C044BC88393}"/>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bg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300463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p:cTn id="1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2">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5">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8">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53" presetClass="entr" presetSubtype="16"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53" presetClass="entr" presetSubtype="16"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53" presetClass="entr" presetSubtype="16"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_Table of Content - 5 option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99A0EF-4D88-4718-B39E-D6F618274A55}"/>
              </a:ext>
            </a:extLst>
          </p:cNvPr>
          <p:cNvGraphicFramePr>
            <a:graphicFrameLocks noChangeAspect="1"/>
          </p:cNvGraphicFramePr>
          <p:nvPr userDrawn="1">
            <p:custDataLst>
              <p:tags r:id="rId2"/>
            </p:custDataLst>
            <p:extLst>
              <p:ext uri="{D42A27DB-BD31-4B8C-83A1-F6EECF244321}">
                <p14:modId xmlns:p14="http://schemas.microsoft.com/office/powerpoint/2010/main" val="2094777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4" imgW="532" imgH="530" progId="TCLayout.ActiveDocument.1">
                  <p:embed/>
                </p:oleObj>
              </mc:Choice>
              <mc:Fallback>
                <p:oleObj name="think-cell Slide" r:id="rId4" imgW="532" imgH="530" progId="TCLayout.ActiveDocument.1">
                  <p:embed/>
                  <p:pic>
                    <p:nvPicPr>
                      <p:cNvPr id="3" name="Object 2" hidden="1">
                        <a:extLst>
                          <a:ext uri="{FF2B5EF4-FFF2-40B4-BE49-F238E27FC236}">
                            <a16:creationId xmlns:a16="http://schemas.microsoft.com/office/drawing/2014/main" id="{3599A0EF-4D88-4718-B39E-D6F618274A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B811AA18-1656-43EE-BA32-2FB90475C8B6}"/>
              </a:ext>
            </a:extLst>
          </p:cNvPr>
          <p:cNvSpPr/>
          <p:nvPr userDrawn="1"/>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5" name="Vrije vorm: vorm 14">
            <a:extLst>
              <a:ext uri="{FF2B5EF4-FFF2-40B4-BE49-F238E27FC236}">
                <a16:creationId xmlns:a16="http://schemas.microsoft.com/office/drawing/2014/main" id="{F9D31045-6744-4BD0-AFA1-B78E79FAAA15}"/>
              </a:ext>
            </a:extLst>
          </p:cNvPr>
          <p:cNvSpPr/>
          <p:nvPr userDrawn="1"/>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9" name="Tijdelijke aanduiding voor tekst 6">
            <a:extLst>
              <a:ext uri="{FF2B5EF4-FFF2-40B4-BE49-F238E27FC236}">
                <a16:creationId xmlns:a16="http://schemas.microsoft.com/office/drawing/2014/main" id="{4DF14E8A-3E8B-4EDA-B767-F706F5790435}"/>
              </a:ext>
            </a:extLst>
          </p:cNvPr>
          <p:cNvSpPr>
            <a:spLocks noGrp="1"/>
          </p:cNvSpPr>
          <p:nvPr>
            <p:ph type="body" sz="quarter" idx="11" hasCustomPrompt="1"/>
          </p:nvPr>
        </p:nvSpPr>
        <p:spPr>
          <a:xfrm>
            <a:off x="7213600" y="66989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21" name="Tijdelijke aanduiding voor tekst 6">
            <a:extLst>
              <a:ext uri="{FF2B5EF4-FFF2-40B4-BE49-F238E27FC236}">
                <a16:creationId xmlns:a16="http://schemas.microsoft.com/office/drawing/2014/main" id="{0C122310-07A2-4803-A0F0-51718B05AAA5}"/>
              </a:ext>
            </a:extLst>
          </p:cNvPr>
          <p:cNvSpPr>
            <a:spLocks noGrp="1"/>
          </p:cNvSpPr>
          <p:nvPr>
            <p:ph type="body" sz="quarter" idx="12" hasCustomPrompt="1"/>
          </p:nvPr>
        </p:nvSpPr>
        <p:spPr>
          <a:xfrm>
            <a:off x="6096000" y="68789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2" name="Tijdelijke aanduiding voor tekst 6">
            <a:extLst>
              <a:ext uri="{FF2B5EF4-FFF2-40B4-BE49-F238E27FC236}">
                <a16:creationId xmlns:a16="http://schemas.microsoft.com/office/drawing/2014/main" id="{A1D757A3-6F6A-4927-A411-C14813259129}"/>
              </a:ext>
            </a:extLst>
          </p:cNvPr>
          <p:cNvSpPr>
            <a:spLocks noGrp="1"/>
          </p:cNvSpPr>
          <p:nvPr>
            <p:ph type="body" sz="quarter" idx="13" hasCustomPrompt="1"/>
          </p:nvPr>
        </p:nvSpPr>
        <p:spPr>
          <a:xfrm>
            <a:off x="7213600" y="191553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24" name="Tijdelijke aanduiding voor tekst 6">
            <a:extLst>
              <a:ext uri="{FF2B5EF4-FFF2-40B4-BE49-F238E27FC236}">
                <a16:creationId xmlns:a16="http://schemas.microsoft.com/office/drawing/2014/main" id="{F696F097-32D7-48C2-82E1-6D1A99BAC116}"/>
              </a:ext>
            </a:extLst>
          </p:cNvPr>
          <p:cNvSpPr>
            <a:spLocks noGrp="1"/>
          </p:cNvSpPr>
          <p:nvPr>
            <p:ph type="body" sz="quarter" idx="14" hasCustomPrompt="1"/>
          </p:nvPr>
        </p:nvSpPr>
        <p:spPr>
          <a:xfrm>
            <a:off x="6096000" y="1928759"/>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5" name="Tijdelijke aanduiding voor tekst 6">
            <a:extLst>
              <a:ext uri="{FF2B5EF4-FFF2-40B4-BE49-F238E27FC236}">
                <a16:creationId xmlns:a16="http://schemas.microsoft.com/office/drawing/2014/main" id="{11DBE0EE-24F8-41A6-ABB9-DE0D5621B53F}"/>
              </a:ext>
            </a:extLst>
          </p:cNvPr>
          <p:cNvSpPr>
            <a:spLocks noGrp="1"/>
          </p:cNvSpPr>
          <p:nvPr>
            <p:ph type="body" sz="quarter" idx="15" hasCustomPrompt="1"/>
          </p:nvPr>
        </p:nvSpPr>
        <p:spPr>
          <a:xfrm>
            <a:off x="7213600" y="316116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27" name="Tijdelijke aanduiding voor tekst 6">
            <a:extLst>
              <a:ext uri="{FF2B5EF4-FFF2-40B4-BE49-F238E27FC236}">
                <a16:creationId xmlns:a16="http://schemas.microsoft.com/office/drawing/2014/main" id="{68B23351-618B-46E5-AEA9-062EDBCFD744}"/>
              </a:ext>
            </a:extLst>
          </p:cNvPr>
          <p:cNvSpPr>
            <a:spLocks noGrp="1"/>
          </p:cNvSpPr>
          <p:nvPr>
            <p:ph type="body" sz="quarter" idx="16" hasCustomPrompt="1"/>
          </p:nvPr>
        </p:nvSpPr>
        <p:spPr>
          <a:xfrm>
            <a:off x="6096000" y="3169627"/>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8" name="Tijdelijke aanduiding voor tekst 6">
            <a:extLst>
              <a:ext uri="{FF2B5EF4-FFF2-40B4-BE49-F238E27FC236}">
                <a16:creationId xmlns:a16="http://schemas.microsoft.com/office/drawing/2014/main" id="{AD1464DB-4D63-46FE-84A3-9F20F7D8F08A}"/>
              </a:ext>
            </a:extLst>
          </p:cNvPr>
          <p:cNvSpPr>
            <a:spLocks noGrp="1"/>
          </p:cNvSpPr>
          <p:nvPr>
            <p:ph type="body" sz="quarter" idx="17" hasCustomPrompt="1"/>
          </p:nvPr>
        </p:nvSpPr>
        <p:spPr>
          <a:xfrm>
            <a:off x="7213600" y="440680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30" name="Tijdelijke aanduiding voor tekst 6">
            <a:extLst>
              <a:ext uri="{FF2B5EF4-FFF2-40B4-BE49-F238E27FC236}">
                <a16:creationId xmlns:a16="http://schemas.microsoft.com/office/drawing/2014/main" id="{99A3893D-C7DC-4646-BB9E-6B7C635BD2DD}"/>
              </a:ext>
            </a:extLst>
          </p:cNvPr>
          <p:cNvSpPr>
            <a:spLocks noGrp="1"/>
          </p:cNvSpPr>
          <p:nvPr>
            <p:ph type="body" sz="quarter" idx="18" hasCustomPrompt="1"/>
          </p:nvPr>
        </p:nvSpPr>
        <p:spPr>
          <a:xfrm>
            <a:off x="6096000" y="4410495"/>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1" name="Tijdelijke aanduiding voor tekst 6">
            <a:extLst>
              <a:ext uri="{FF2B5EF4-FFF2-40B4-BE49-F238E27FC236}">
                <a16:creationId xmlns:a16="http://schemas.microsoft.com/office/drawing/2014/main" id="{54704A45-1EF0-484F-B81D-2409AB67CF82}"/>
              </a:ext>
            </a:extLst>
          </p:cNvPr>
          <p:cNvSpPr>
            <a:spLocks noGrp="1"/>
          </p:cNvSpPr>
          <p:nvPr>
            <p:ph type="body" sz="quarter" idx="19" hasCustomPrompt="1"/>
          </p:nvPr>
        </p:nvSpPr>
        <p:spPr>
          <a:xfrm>
            <a:off x="7213600" y="5652438"/>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33" name="Tijdelijke aanduiding voor tekst 6">
            <a:extLst>
              <a:ext uri="{FF2B5EF4-FFF2-40B4-BE49-F238E27FC236}">
                <a16:creationId xmlns:a16="http://schemas.microsoft.com/office/drawing/2014/main" id="{80D1DD23-69C4-4F3F-9241-CA358336F88A}"/>
              </a:ext>
            </a:extLst>
          </p:cNvPr>
          <p:cNvSpPr>
            <a:spLocks noGrp="1"/>
          </p:cNvSpPr>
          <p:nvPr>
            <p:ph type="body" sz="quarter" idx="20" hasCustomPrompt="1"/>
          </p:nvPr>
        </p:nvSpPr>
        <p:spPr>
          <a:xfrm>
            <a:off x="6096000" y="56513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0" name="Titel 1">
            <a:extLst>
              <a:ext uri="{FF2B5EF4-FFF2-40B4-BE49-F238E27FC236}">
                <a16:creationId xmlns:a16="http://schemas.microsoft.com/office/drawing/2014/main" id="{0888842D-915C-4706-A238-F52B943030DF}"/>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bg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79494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5">
                                            <p:txEl>
                                              <p:pRg st="0" end="0"/>
                                            </p:txEl>
                                          </p:spTgt>
                                        </p:tgtEl>
                                        <p:attrNameLst>
                                          <p:attrName>style.visibility</p:attrName>
                                        </p:attrNameLst>
                                      </p:cBhvr>
                                      <p:to>
                                        <p:strVal val="visible"/>
                                      </p:to>
                                    </p:set>
                                    <p:animEffect transition="in" filter="fade">
                                      <p:cBhvr>
                                        <p:cTn id="28" dur="500"/>
                                        <p:tgtEl>
                                          <p:spTgt spid="25">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0">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p:cTn id="39"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3">
                                            <p:txEl>
                                              <p:pRg st="0" end="0"/>
                                            </p:txEl>
                                          </p:spTgt>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53" presetClass="entr" presetSubtype="16"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53" presetClass="entr" presetSubtype="16"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build="p">
        <p:tmplLst>
          <p:tmpl lvl="1">
            <p:tnLst>
              <p:par>
                <p:cTn presetID="53" presetClass="entr" presetSubtype="16" fill="hold" nodeType="withEffect">
                  <p:stCondLst>
                    <p:cond delay="75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_Table of Content - 6 option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94E4B2-A3DD-429A-9CE5-91DE4FAFD0F2}"/>
              </a:ext>
            </a:extLst>
          </p:cNvPr>
          <p:cNvGraphicFramePr>
            <a:graphicFrameLocks noChangeAspect="1"/>
          </p:cNvGraphicFramePr>
          <p:nvPr userDrawn="1">
            <p:custDataLst>
              <p:tags r:id="rId2"/>
            </p:custDataLst>
            <p:extLst>
              <p:ext uri="{D42A27DB-BD31-4B8C-83A1-F6EECF244321}">
                <p14:modId xmlns:p14="http://schemas.microsoft.com/office/powerpoint/2010/main" val="1222696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4" imgW="532" imgH="530" progId="TCLayout.ActiveDocument.1">
                  <p:embed/>
                </p:oleObj>
              </mc:Choice>
              <mc:Fallback>
                <p:oleObj name="think-cell Slide" r:id="rId4" imgW="532" imgH="530" progId="TCLayout.ActiveDocument.1">
                  <p:embed/>
                  <p:pic>
                    <p:nvPicPr>
                      <p:cNvPr id="3" name="Object 2" hidden="1">
                        <a:extLst>
                          <a:ext uri="{FF2B5EF4-FFF2-40B4-BE49-F238E27FC236}">
                            <a16:creationId xmlns:a16="http://schemas.microsoft.com/office/drawing/2014/main" id="{A794E4B2-A3DD-429A-9CE5-91DE4FAFD0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Rechthoek 15">
            <a:extLst>
              <a:ext uri="{FF2B5EF4-FFF2-40B4-BE49-F238E27FC236}">
                <a16:creationId xmlns:a16="http://schemas.microsoft.com/office/drawing/2014/main" id="{5CA179D3-E01C-43D9-B806-74C5BB2554A6}"/>
              </a:ext>
            </a:extLst>
          </p:cNvPr>
          <p:cNvSpPr/>
          <p:nvPr userDrawn="1"/>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1EEB5305-9005-42E8-B481-2C021299C7E6}"/>
              </a:ext>
            </a:extLst>
          </p:cNvPr>
          <p:cNvSpPr/>
          <p:nvPr userDrawn="1"/>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4" name="Tijdelijke aanduiding voor tekst 6">
            <a:extLst>
              <a:ext uri="{FF2B5EF4-FFF2-40B4-BE49-F238E27FC236}">
                <a16:creationId xmlns:a16="http://schemas.microsoft.com/office/drawing/2014/main" id="{09D6A89B-BA0C-4DA1-A3DE-F6AC65D41161}"/>
              </a:ext>
            </a:extLst>
          </p:cNvPr>
          <p:cNvSpPr>
            <a:spLocks noGrp="1"/>
          </p:cNvSpPr>
          <p:nvPr>
            <p:ph type="body" sz="quarter" idx="11" hasCustomPrompt="1"/>
          </p:nvPr>
        </p:nvSpPr>
        <p:spPr>
          <a:xfrm>
            <a:off x="7205400" y="66065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36" name="Tijdelijke aanduiding voor tekst 6">
            <a:extLst>
              <a:ext uri="{FF2B5EF4-FFF2-40B4-BE49-F238E27FC236}">
                <a16:creationId xmlns:a16="http://schemas.microsoft.com/office/drawing/2014/main" id="{5F2A2271-6BD1-4339-BFB3-F6D3DE71D09B}"/>
              </a:ext>
            </a:extLst>
          </p:cNvPr>
          <p:cNvSpPr>
            <a:spLocks noGrp="1"/>
          </p:cNvSpPr>
          <p:nvPr>
            <p:ph type="body" sz="quarter" idx="12" hasCustomPrompt="1"/>
          </p:nvPr>
        </p:nvSpPr>
        <p:spPr>
          <a:xfrm>
            <a:off x="6096000" y="66493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7" name="Tijdelijke aanduiding voor tekst 6">
            <a:extLst>
              <a:ext uri="{FF2B5EF4-FFF2-40B4-BE49-F238E27FC236}">
                <a16:creationId xmlns:a16="http://schemas.microsoft.com/office/drawing/2014/main" id="{36B5A4FB-5A48-4A04-BCFD-9124FD65C728}"/>
              </a:ext>
            </a:extLst>
          </p:cNvPr>
          <p:cNvSpPr>
            <a:spLocks noGrp="1"/>
          </p:cNvSpPr>
          <p:nvPr>
            <p:ph type="body" sz="quarter" idx="13" hasCustomPrompt="1"/>
          </p:nvPr>
        </p:nvSpPr>
        <p:spPr>
          <a:xfrm>
            <a:off x="7205400" y="1647962"/>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41" name="Tijdelijke aanduiding voor tekst 6">
            <a:extLst>
              <a:ext uri="{FF2B5EF4-FFF2-40B4-BE49-F238E27FC236}">
                <a16:creationId xmlns:a16="http://schemas.microsoft.com/office/drawing/2014/main" id="{CCF525E0-4544-4557-94D1-DEAECA0CE1F0}"/>
              </a:ext>
            </a:extLst>
          </p:cNvPr>
          <p:cNvSpPr>
            <a:spLocks noGrp="1"/>
          </p:cNvSpPr>
          <p:nvPr>
            <p:ph type="body" sz="quarter" idx="14" hasCustomPrompt="1"/>
          </p:nvPr>
        </p:nvSpPr>
        <p:spPr>
          <a:xfrm>
            <a:off x="6096000" y="1652238"/>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2" name="Tijdelijke aanduiding voor tekst 6">
            <a:extLst>
              <a:ext uri="{FF2B5EF4-FFF2-40B4-BE49-F238E27FC236}">
                <a16:creationId xmlns:a16="http://schemas.microsoft.com/office/drawing/2014/main" id="{E39F519A-E318-4B7C-AA10-89A1C075825C}"/>
              </a:ext>
            </a:extLst>
          </p:cNvPr>
          <p:cNvSpPr>
            <a:spLocks noGrp="1"/>
          </p:cNvSpPr>
          <p:nvPr>
            <p:ph type="body" sz="quarter" idx="15" hasCustomPrompt="1"/>
          </p:nvPr>
        </p:nvSpPr>
        <p:spPr>
          <a:xfrm>
            <a:off x="7205400" y="2635267"/>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44" name="Tijdelijke aanduiding voor tekst 6">
            <a:extLst>
              <a:ext uri="{FF2B5EF4-FFF2-40B4-BE49-F238E27FC236}">
                <a16:creationId xmlns:a16="http://schemas.microsoft.com/office/drawing/2014/main" id="{C58ECB0F-D94D-4807-A4FA-4F16FD02FF70}"/>
              </a:ext>
            </a:extLst>
          </p:cNvPr>
          <p:cNvSpPr>
            <a:spLocks noGrp="1"/>
          </p:cNvSpPr>
          <p:nvPr>
            <p:ph type="body" sz="quarter" idx="16" hasCustomPrompt="1"/>
          </p:nvPr>
        </p:nvSpPr>
        <p:spPr>
          <a:xfrm>
            <a:off x="6096000" y="2639543"/>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5" name="Tijdelijke aanduiding voor tekst 6">
            <a:extLst>
              <a:ext uri="{FF2B5EF4-FFF2-40B4-BE49-F238E27FC236}">
                <a16:creationId xmlns:a16="http://schemas.microsoft.com/office/drawing/2014/main" id="{5EB21555-45D5-4F9F-B3B6-DE4D053CD946}"/>
              </a:ext>
            </a:extLst>
          </p:cNvPr>
          <p:cNvSpPr>
            <a:spLocks noGrp="1"/>
          </p:cNvSpPr>
          <p:nvPr>
            <p:ph type="body" sz="quarter" idx="17" hasCustomPrompt="1"/>
          </p:nvPr>
        </p:nvSpPr>
        <p:spPr>
          <a:xfrm>
            <a:off x="7205400" y="3622571"/>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47" name="Tijdelijke aanduiding voor tekst 6">
            <a:extLst>
              <a:ext uri="{FF2B5EF4-FFF2-40B4-BE49-F238E27FC236}">
                <a16:creationId xmlns:a16="http://schemas.microsoft.com/office/drawing/2014/main" id="{1A14E9FB-857B-4A6C-82D5-B4F4043C50E4}"/>
              </a:ext>
            </a:extLst>
          </p:cNvPr>
          <p:cNvSpPr>
            <a:spLocks noGrp="1"/>
          </p:cNvSpPr>
          <p:nvPr>
            <p:ph type="body" sz="quarter" idx="18" hasCustomPrompt="1"/>
          </p:nvPr>
        </p:nvSpPr>
        <p:spPr>
          <a:xfrm>
            <a:off x="6096000" y="3626847"/>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8" name="Tijdelijke aanduiding voor tekst 6">
            <a:extLst>
              <a:ext uri="{FF2B5EF4-FFF2-40B4-BE49-F238E27FC236}">
                <a16:creationId xmlns:a16="http://schemas.microsoft.com/office/drawing/2014/main" id="{D299575F-C84E-45E2-B0E1-9A31D37169A1}"/>
              </a:ext>
            </a:extLst>
          </p:cNvPr>
          <p:cNvSpPr>
            <a:spLocks noGrp="1"/>
          </p:cNvSpPr>
          <p:nvPr>
            <p:ph type="body" sz="quarter" idx="19" hasCustomPrompt="1"/>
          </p:nvPr>
        </p:nvSpPr>
        <p:spPr>
          <a:xfrm>
            <a:off x="7205400" y="4609874"/>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50" name="Tijdelijke aanduiding voor tekst 6">
            <a:extLst>
              <a:ext uri="{FF2B5EF4-FFF2-40B4-BE49-F238E27FC236}">
                <a16:creationId xmlns:a16="http://schemas.microsoft.com/office/drawing/2014/main" id="{4BD24427-9FCE-4492-9657-31165F1F6A18}"/>
              </a:ext>
            </a:extLst>
          </p:cNvPr>
          <p:cNvSpPr>
            <a:spLocks noGrp="1"/>
          </p:cNvSpPr>
          <p:nvPr>
            <p:ph type="body" sz="quarter" idx="20" hasCustomPrompt="1"/>
          </p:nvPr>
        </p:nvSpPr>
        <p:spPr>
          <a:xfrm>
            <a:off x="6096000" y="4614150"/>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51" name="Tijdelijke aanduiding voor tekst 6">
            <a:extLst>
              <a:ext uri="{FF2B5EF4-FFF2-40B4-BE49-F238E27FC236}">
                <a16:creationId xmlns:a16="http://schemas.microsoft.com/office/drawing/2014/main" id="{672D32A3-A2E3-46E2-9F9B-FA9AD3E3A8D2}"/>
              </a:ext>
            </a:extLst>
          </p:cNvPr>
          <p:cNvSpPr>
            <a:spLocks noGrp="1"/>
          </p:cNvSpPr>
          <p:nvPr>
            <p:ph type="body" sz="quarter" idx="21" hasCustomPrompt="1"/>
          </p:nvPr>
        </p:nvSpPr>
        <p:spPr>
          <a:xfrm>
            <a:off x="7205400" y="559717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06</a:t>
            </a:r>
          </a:p>
        </p:txBody>
      </p:sp>
      <p:sp>
        <p:nvSpPr>
          <p:cNvPr id="53" name="Tijdelijke aanduiding voor tekst 6">
            <a:extLst>
              <a:ext uri="{FF2B5EF4-FFF2-40B4-BE49-F238E27FC236}">
                <a16:creationId xmlns:a16="http://schemas.microsoft.com/office/drawing/2014/main" id="{A3423D5C-41B9-4A4A-8A8D-EF1D5CD431BB}"/>
              </a:ext>
            </a:extLst>
          </p:cNvPr>
          <p:cNvSpPr>
            <a:spLocks noGrp="1"/>
          </p:cNvSpPr>
          <p:nvPr>
            <p:ph type="body" sz="quarter" idx="22" hasCustomPrompt="1"/>
          </p:nvPr>
        </p:nvSpPr>
        <p:spPr>
          <a:xfrm>
            <a:off x="6096000" y="560145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7" name="Titel 1">
            <a:extLst>
              <a:ext uri="{FF2B5EF4-FFF2-40B4-BE49-F238E27FC236}">
                <a16:creationId xmlns:a16="http://schemas.microsoft.com/office/drawing/2014/main" id="{C4DDB331-9356-48D2-83A6-956567F52944}"/>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bg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417421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p:cTn id="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6">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p:cTn id="1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41">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44">
                                            <p:txEl>
                                              <p:pRg st="0" end="0"/>
                                            </p:txEl>
                                          </p:spTgt>
                                        </p:tgtEl>
                                        <p:attrNameLst>
                                          <p:attrName>style.visibility</p:attrName>
                                        </p:attrNameLst>
                                      </p:cBhvr>
                                      <p:to>
                                        <p:strVal val="visible"/>
                                      </p:to>
                                    </p:set>
                                    <p:anim calcmode="lin" valueType="num">
                                      <p:cBhvr>
                                        <p:cTn id="23"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4">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p:cTn id="3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47">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fade">
                                      <p:cBhvr>
                                        <p:cTn id="36" dur="500"/>
                                        <p:tgtEl>
                                          <p:spTgt spid="45">
                                            <p:txEl>
                                              <p:pRg st="0" end="0"/>
                                            </p:txEl>
                                          </p:spTgt>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50">
                                            <p:txEl>
                                              <p:pRg st="0" end="0"/>
                                            </p:txEl>
                                          </p:spTgt>
                                        </p:tgtEl>
                                        <p:attrNameLst>
                                          <p:attrName>style.visibility</p:attrName>
                                        </p:attrNameLst>
                                      </p:cBhvr>
                                      <p:to>
                                        <p:strVal val="visible"/>
                                      </p:to>
                                    </p:set>
                                    <p:anim calcmode="lin" valueType="num">
                                      <p:cBhvr>
                                        <p:cTn id="39"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50">
                                            <p:txEl>
                                              <p:pRg st="0" end="0"/>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
                                            <p:txEl>
                                              <p:pRg st="0" end="0"/>
                                            </p:txEl>
                                          </p:spTgt>
                                        </p:tgtEl>
                                        <p:attrNameLst>
                                          <p:attrName>style.visibility</p:attrName>
                                        </p:attrNameLst>
                                      </p:cBhvr>
                                      <p:to>
                                        <p:strVal val="visible"/>
                                      </p:to>
                                    </p:set>
                                    <p:anim calcmode="lin" valueType="num">
                                      <p:cBhvr>
                                        <p:cTn id="4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3">
                                            <p:txEl>
                                              <p:pRg st="0" end="0"/>
                                            </p:txEl>
                                          </p:spTgt>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fade">
                                      <p:cBhvr>
                                        <p:cTn id="5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p">
        <p:tmplLst>
          <p:tmpl lvl="1">
            <p:tnLst>
              <p:par>
                <p:cTn presetID="53" presetClass="entr" presetSubtype="16"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53" presetClass="entr" presetSubtype="16" fill="hold" nodeType="withEffect">
                  <p:stCondLst>
                    <p:cond delay="75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0" grpId="0" build="p">
        <p:tmplLst>
          <p:tmpl lvl="1">
            <p:tnLst>
              <p:par>
                <p:cTn presetID="53" presetClass="entr" presetSubtype="16" fill="hold" nodeType="withEffect">
                  <p:stCondLst>
                    <p:cond delay="10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1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3" grpId="0" build="p">
        <p:tmplLst>
          <p:tmpl lvl="1">
            <p:tnLst>
              <p:par>
                <p:cTn presetID="53" presetClass="entr" presetSubtype="16" fill="hold" nodeType="withEffect">
                  <p:stCondLst>
                    <p:cond delay="125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2533A85A-2FC9-45B2-8CDF-E90C40448696}"/>
              </a:ext>
            </a:extLst>
          </p:cNvPr>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2000"/>
            </a:lvl1pPr>
          </a:lstStyle>
          <a:p>
            <a:endParaRPr lang="en-GB"/>
          </a:p>
        </p:txBody>
      </p:sp>
      <p:sp>
        <p:nvSpPr>
          <p:cNvPr id="8" name="Tijdelijke aanduiding voor tekst 7">
            <a:extLst>
              <a:ext uri="{FF2B5EF4-FFF2-40B4-BE49-F238E27FC236}">
                <a16:creationId xmlns:a16="http://schemas.microsoft.com/office/drawing/2014/main" id="{E95E788A-50AD-4514-BC54-028050507FDA}"/>
              </a:ext>
            </a:extLst>
          </p:cNvPr>
          <p:cNvSpPr>
            <a:spLocks noGrp="1"/>
          </p:cNvSpPr>
          <p:nvPr>
            <p:ph type="body" sz="quarter" idx="11"/>
          </p:nvPr>
        </p:nvSpPr>
        <p:spPr>
          <a:xfrm>
            <a:off x="7618413" y="327025"/>
            <a:ext cx="6192837" cy="6210300"/>
          </a:xfrm>
          <a:blipFill dpi="0" rotWithShape="1">
            <a:blip r:embed="rId2">
              <a:alphaModFix amt="75000"/>
              <a:extLst>
                <a:ext uri="{96DAC541-7B7A-43D3-8B79-37D633B846F1}">
                  <asvg:svgBlip xmlns:asvg="http://schemas.microsoft.com/office/drawing/2016/SVG/main" r:embed="rId3"/>
                </a:ext>
              </a:extLst>
            </a:blip>
            <a:srcRect/>
            <a:stretch>
              <a:fillRect/>
            </a:stretch>
          </a:blipFill>
        </p:spPr>
        <p:txBody>
          <a:bodyPr>
            <a:normAutofit/>
          </a:bodyPr>
          <a:lstStyle>
            <a:lvl1pPr marL="0" indent="0">
              <a:buNone/>
              <a:defRPr sz="100">
                <a:noFill/>
              </a:defRPr>
            </a:lvl1pPr>
          </a:lstStyle>
          <a:p>
            <a:pPr lvl="0"/>
            <a:r>
              <a:rPr lang="nl-NL" dirty="0"/>
              <a:t>Klikken om de tekststijl van het model te bewerken</a:t>
            </a:r>
          </a:p>
        </p:txBody>
      </p:sp>
      <p:sp>
        <p:nvSpPr>
          <p:cNvPr id="13" name="Tijdelijke aanduiding voor tekst 12">
            <a:extLst>
              <a:ext uri="{FF2B5EF4-FFF2-40B4-BE49-F238E27FC236}">
                <a16:creationId xmlns:a16="http://schemas.microsoft.com/office/drawing/2014/main" id="{FE22822F-BD4D-4845-B708-F45C72C53F32}"/>
              </a:ext>
            </a:extLst>
          </p:cNvPr>
          <p:cNvSpPr>
            <a:spLocks noGrp="1"/>
          </p:cNvSpPr>
          <p:nvPr>
            <p:ph type="body" sz="quarter" idx="12"/>
          </p:nvPr>
        </p:nvSpPr>
        <p:spPr>
          <a:xfrm>
            <a:off x="0" y="3873500"/>
            <a:ext cx="4573588" cy="2382838"/>
          </a:xfrm>
          <a:blipFill dpi="0" rotWithShape="1">
            <a:blip r:embed="rId4">
              <a:alphaModFix amt="75000"/>
              <a:extLst>
                <a:ext uri="{96DAC541-7B7A-43D3-8B79-37D633B846F1}">
                  <asvg:svgBlip xmlns:asvg="http://schemas.microsoft.com/office/drawing/2016/SVG/main" r:embed="rId5"/>
                </a:ext>
              </a:extLst>
            </a:blip>
            <a:srcRect/>
            <a:stretch>
              <a:fillRect/>
            </a:stretch>
          </a:blipFill>
        </p:spPr>
        <p:txBody>
          <a:bodyPr>
            <a:normAutofit/>
          </a:bodyPr>
          <a:lstStyle>
            <a:lvl1pPr marL="0" indent="0">
              <a:buNone/>
              <a:defRPr sz="100">
                <a:noFill/>
              </a:defRPr>
            </a:lvl1pPr>
          </a:lstStyle>
          <a:p>
            <a:pPr lvl="0"/>
            <a:r>
              <a:rPr lang="nl-NL" dirty="0"/>
              <a:t>Klikken om de tekststijl van het model te bewerken</a:t>
            </a:r>
          </a:p>
        </p:txBody>
      </p:sp>
      <p:sp>
        <p:nvSpPr>
          <p:cNvPr id="5" name="Rechthoek 4">
            <a:extLst>
              <a:ext uri="{FF2B5EF4-FFF2-40B4-BE49-F238E27FC236}">
                <a16:creationId xmlns:a16="http://schemas.microsoft.com/office/drawing/2014/main" id="{4C45A95E-C2CC-46EA-8568-0359F1713A24}"/>
              </a:ext>
            </a:extLst>
          </p:cNvPr>
          <p:cNvSpPr/>
          <p:nvPr userDrawn="1"/>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6" name="Rechte verbindingslijn 5">
            <a:extLst>
              <a:ext uri="{FF2B5EF4-FFF2-40B4-BE49-F238E27FC236}">
                <a16:creationId xmlns:a16="http://schemas.microsoft.com/office/drawing/2014/main" id="{BBC9316F-DE19-4F7B-9FF8-4D388DEC6454}"/>
              </a:ext>
            </a:extLst>
          </p:cNvPr>
          <p:cNvCxnSpPr>
            <a:cxnSpLocks/>
          </p:cNvCxnSpPr>
          <p:nvPr userDrawn="1"/>
        </p:nvCxnSpPr>
        <p:spPr>
          <a:xfrm>
            <a:off x="-4685618" y="673584"/>
            <a:ext cx="4309227" cy="0"/>
          </a:xfrm>
          <a:prstGeom prst="line">
            <a:avLst/>
          </a:prstGeom>
          <a:noFill/>
          <a:ln w="9525" cap="flat" cmpd="sng" algn="ctr">
            <a:solidFill>
              <a:schemeClr val="accent2"/>
            </a:solidFill>
            <a:prstDash val="solid"/>
          </a:ln>
          <a:effectLst/>
        </p:spPr>
      </p:cxnSp>
      <p:sp>
        <p:nvSpPr>
          <p:cNvPr id="7" name="Tekstvak 6">
            <a:extLst>
              <a:ext uri="{FF2B5EF4-FFF2-40B4-BE49-F238E27FC236}">
                <a16:creationId xmlns:a16="http://schemas.microsoft.com/office/drawing/2014/main" id="{0AFBC154-7F41-44D5-92DE-6E27A149AAF7}"/>
              </a:ext>
            </a:extLst>
          </p:cNvPr>
          <p:cNvSpPr txBox="1"/>
          <p:nvPr userDrawn="1"/>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9" name="Groep 8">
            <a:extLst>
              <a:ext uri="{FF2B5EF4-FFF2-40B4-BE49-F238E27FC236}">
                <a16:creationId xmlns:a16="http://schemas.microsoft.com/office/drawing/2014/main" id="{819669DF-D7E3-4D77-82E4-9C2DBBA706BE}"/>
              </a:ext>
            </a:extLst>
          </p:cNvPr>
          <p:cNvGrpSpPr/>
          <p:nvPr userDrawn="1"/>
        </p:nvGrpSpPr>
        <p:grpSpPr>
          <a:xfrm>
            <a:off x="-1425490" y="845069"/>
            <a:ext cx="250379" cy="249771"/>
            <a:chOff x="-706740" y="145633"/>
            <a:chExt cx="250379" cy="249771"/>
          </a:xfrm>
        </p:grpSpPr>
        <p:sp>
          <p:nvSpPr>
            <p:cNvPr id="10" name="Rechthoek 9">
              <a:extLst>
                <a:ext uri="{FF2B5EF4-FFF2-40B4-BE49-F238E27FC236}">
                  <a16:creationId xmlns:a16="http://schemas.microsoft.com/office/drawing/2014/main" id="{8564E26F-4A2E-4FBC-8126-6BCDD3E8B78C}"/>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Gelijkbenige driehoek 128">
              <a:extLst>
                <a:ext uri="{FF2B5EF4-FFF2-40B4-BE49-F238E27FC236}">
                  <a16:creationId xmlns:a16="http://schemas.microsoft.com/office/drawing/2014/main" id="{65C2DE8C-DE7D-4ECB-B620-D2B5F2DA75AC}"/>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Ovaal 11">
              <a:extLst>
                <a:ext uri="{FF2B5EF4-FFF2-40B4-BE49-F238E27FC236}">
                  <a16:creationId xmlns:a16="http://schemas.microsoft.com/office/drawing/2014/main" id="{93D33FAC-9D2E-4EB4-8480-982449AF26F5}"/>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4" name="Rechthoek 13">
              <a:extLst>
                <a:ext uri="{FF2B5EF4-FFF2-40B4-BE49-F238E27FC236}">
                  <a16:creationId xmlns:a16="http://schemas.microsoft.com/office/drawing/2014/main" id="{10806B96-CA59-44C7-AADC-1D22BE410F71}"/>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5" name="Rechte verbindingslijn 14">
              <a:extLst>
                <a:ext uri="{FF2B5EF4-FFF2-40B4-BE49-F238E27FC236}">
                  <a16:creationId xmlns:a16="http://schemas.microsoft.com/office/drawing/2014/main" id="{C15C0B59-108B-42A3-8EAD-ED68CC63916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Tekstvak 15">
            <a:extLst>
              <a:ext uri="{FF2B5EF4-FFF2-40B4-BE49-F238E27FC236}">
                <a16:creationId xmlns:a16="http://schemas.microsoft.com/office/drawing/2014/main" id="{B0BDFA73-D4D7-4F7C-BB1F-DF3660CA56D2}"/>
              </a:ext>
            </a:extLst>
          </p:cNvPr>
          <p:cNvSpPr txBox="1"/>
          <p:nvPr userDrawn="1"/>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7" name="Tekstvak 16">
            <a:extLst>
              <a:ext uri="{FF2B5EF4-FFF2-40B4-BE49-F238E27FC236}">
                <a16:creationId xmlns:a16="http://schemas.microsoft.com/office/drawing/2014/main" id="{AB41DFDC-C49A-41E6-8174-6F7883D84782}"/>
              </a:ext>
            </a:extLst>
          </p:cNvPr>
          <p:cNvSpPr txBox="1"/>
          <p:nvPr userDrawn="1"/>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 name="Groep 17">
            <a:extLst>
              <a:ext uri="{FF2B5EF4-FFF2-40B4-BE49-F238E27FC236}">
                <a16:creationId xmlns:a16="http://schemas.microsoft.com/office/drawing/2014/main" id="{53CED02E-F453-4DCC-B3A9-0FA96161F370}"/>
              </a:ext>
            </a:extLst>
          </p:cNvPr>
          <p:cNvGrpSpPr/>
          <p:nvPr userDrawn="1"/>
        </p:nvGrpSpPr>
        <p:grpSpPr>
          <a:xfrm>
            <a:off x="-1073403" y="845068"/>
            <a:ext cx="252000" cy="216024"/>
            <a:chOff x="-932185" y="5325334"/>
            <a:chExt cx="252000" cy="216024"/>
          </a:xfrm>
        </p:grpSpPr>
        <p:sp>
          <p:nvSpPr>
            <p:cNvPr id="19" name="Rechthoek 18">
              <a:extLst>
                <a:ext uri="{FF2B5EF4-FFF2-40B4-BE49-F238E27FC236}">
                  <a16:creationId xmlns:a16="http://schemas.microsoft.com/office/drawing/2014/main" id="{424BD2CC-5F42-44A9-A65F-7A879310DACD}"/>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0" name="Groep 19">
              <a:extLst>
                <a:ext uri="{FF2B5EF4-FFF2-40B4-BE49-F238E27FC236}">
                  <a16:creationId xmlns:a16="http://schemas.microsoft.com/office/drawing/2014/main" id="{08A9A0F5-E6C5-4C2F-B50C-7EEB86B35629}"/>
                </a:ext>
              </a:extLst>
            </p:cNvPr>
            <p:cNvGrpSpPr/>
            <p:nvPr userDrawn="1"/>
          </p:nvGrpSpPr>
          <p:grpSpPr>
            <a:xfrm>
              <a:off x="-925512" y="5325900"/>
              <a:ext cx="241658" cy="36000"/>
              <a:chOff x="-964435" y="5325900"/>
              <a:chExt cx="241658" cy="36000"/>
            </a:xfrm>
          </p:grpSpPr>
          <p:sp>
            <p:nvSpPr>
              <p:cNvPr id="29" name="Rechthoek 28">
                <a:extLst>
                  <a:ext uri="{FF2B5EF4-FFF2-40B4-BE49-F238E27FC236}">
                    <a16:creationId xmlns:a16="http://schemas.microsoft.com/office/drawing/2014/main" id="{01E6F482-6501-4474-B9EC-10B4ABF4652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63C49633-9AE5-4A08-B118-78992F6D384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3BE7E48A-0398-45B0-A5B0-5BBE930298B2}"/>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AB404A70-F92C-4418-8441-0538B0315BB3}"/>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305AC270-A727-4B0B-B713-1200D780F5BB}"/>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A672539A-60CC-49CC-9828-DCC8CE5DC32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E5EEC206-3BAE-4711-B315-F72A2FB9DBE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1" name="Groep 20">
              <a:extLst>
                <a:ext uri="{FF2B5EF4-FFF2-40B4-BE49-F238E27FC236}">
                  <a16:creationId xmlns:a16="http://schemas.microsoft.com/office/drawing/2014/main" id="{F7C2539D-CEB9-440B-BC0B-D83699ED6A5A}"/>
                </a:ext>
              </a:extLst>
            </p:cNvPr>
            <p:cNvGrpSpPr/>
            <p:nvPr userDrawn="1"/>
          </p:nvGrpSpPr>
          <p:grpSpPr>
            <a:xfrm>
              <a:off x="-925512" y="5502593"/>
              <a:ext cx="241658" cy="36000"/>
              <a:chOff x="-964435" y="5325900"/>
              <a:chExt cx="241658" cy="36000"/>
            </a:xfrm>
          </p:grpSpPr>
          <p:sp>
            <p:nvSpPr>
              <p:cNvPr id="22" name="Rechthoek 21">
                <a:extLst>
                  <a:ext uri="{FF2B5EF4-FFF2-40B4-BE49-F238E27FC236}">
                    <a16:creationId xmlns:a16="http://schemas.microsoft.com/office/drawing/2014/main" id="{FF67400B-144E-4D86-9B27-EC178C5EDC7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hthoek 22">
                <a:extLst>
                  <a:ext uri="{FF2B5EF4-FFF2-40B4-BE49-F238E27FC236}">
                    <a16:creationId xmlns:a16="http://schemas.microsoft.com/office/drawing/2014/main" id="{FE42F680-A181-4DE7-83A4-3A85435AF4F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hthoek 23">
                <a:extLst>
                  <a:ext uri="{FF2B5EF4-FFF2-40B4-BE49-F238E27FC236}">
                    <a16:creationId xmlns:a16="http://schemas.microsoft.com/office/drawing/2014/main" id="{9DD07A1E-492C-48A5-9EC6-7A16D8FC79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hthoek 24">
                <a:extLst>
                  <a:ext uri="{FF2B5EF4-FFF2-40B4-BE49-F238E27FC236}">
                    <a16:creationId xmlns:a16="http://schemas.microsoft.com/office/drawing/2014/main" id="{AC2773C3-A17A-4D3A-BAD5-5A379A5F2784}"/>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Rechthoek 25">
                <a:extLst>
                  <a:ext uri="{FF2B5EF4-FFF2-40B4-BE49-F238E27FC236}">
                    <a16:creationId xmlns:a16="http://schemas.microsoft.com/office/drawing/2014/main" id="{7FD2B9CF-86FB-420B-82C4-CAEC746FABA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4C129854-2A20-4740-885B-43DF2BA3803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E49A6CDE-592B-4894-AE4A-0A755A4B890A}"/>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36" name="Tekstvak 35">
            <a:extLst>
              <a:ext uri="{FF2B5EF4-FFF2-40B4-BE49-F238E27FC236}">
                <a16:creationId xmlns:a16="http://schemas.microsoft.com/office/drawing/2014/main" id="{C6AE7F32-77BE-4B68-B9DE-8E3C6C9B4D09}"/>
              </a:ext>
            </a:extLst>
          </p:cNvPr>
          <p:cNvSpPr txBox="1"/>
          <p:nvPr userDrawn="1"/>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Tree>
    <p:extLst>
      <p:ext uri="{BB962C8B-B14F-4D97-AF65-F5344CB8AC3E}">
        <p14:creationId xmlns:p14="http://schemas.microsoft.com/office/powerpoint/2010/main" val="1611479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mage + text">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2533A85A-2FC9-45B2-8CDF-E90C40448696}"/>
              </a:ext>
            </a:extLst>
          </p:cNvPr>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2000"/>
            </a:lvl1pPr>
          </a:lstStyle>
          <a:p>
            <a:endParaRPr lang="en-GB"/>
          </a:p>
        </p:txBody>
      </p:sp>
      <p:sp>
        <p:nvSpPr>
          <p:cNvPr id="8" name="Tijdelijke aanduiding voor tekst 7">
            <a:extLst>
              <a:ext uri="{FF2B5EF4-FFF2-40B4-BE49-F238E27FC236}">
                <a16:creationId xmlns:a16="http://schemas.microsoft.com/office/drawing/2014/main" id="{E95E788A-50AD-4514-BC54-028050507FDA}"/>
              </a:ext>
            </a:extLst>
          </p:cNvPr>
          <p:cNvSpPr>
            <a:spLocks noGrp="1"/>
          </p:cNvSpPr>
          <p:nvPr>
            <p:ph type="body" sz="quarter" idx="11"/>
          </p:nvPr>
        </p:nvSpPr>
        <p:spPr>
          <a:xfrm>
            <a:off x="7618413" y="327025"/>
            <a:ext cx="6192837" cy="6210300"/>
          </a:xfrm>
          <a:blipFill dpi="0" rotWithShape="1">
            <a:blip r:embed="rId2">
              <a:alphaModFix amt="75000"/>
              <a:extLst>
                <a:ext uri="{96DAC541-7B7A-43D3-8B79-37D633B846F1}">
                  <asvg:svgBlip xmlns:asvg="http://schemas.microsoft.com/office/drawing/2016/SVG/main" r:embed="rId3"/>
                </a:ext>
              </a:extLst>
            </a:blip>
            <a:srcRect/>
            <a:stretch>
              <a:fillRect/>
            </a:stretch>
          </a:blipFill>
        </p:spPr>
        <p:txBody>
          <a:bodyPr>
            <a:normAutofit/>
          </a:bodyPr>
          <a:lstStyle>
            <a:lvl1pPr marL="0" indent="0">
              <a:buNone/>
              <a:defRPr sz="100">
                <a:noFill/>
              </a:defRPr>
            </a:lvl1pPr>
          </a:lstStyle>
          <a:p>
            <a:pPr lvl="0"/>
            <a:r>
              <a:rPr lang="nl-NL" dirty="0"/>
              <a:t>Klikken om de tekststijl van het model te bewerken</a:t>
            </a:r>
          </a:p>
        </p:txBody>
      </p:sp>
      <p:sp>
        <p:nvSpPr>
          <p:cNvPr id="13" name="Tijdelijke aanduiding voor tekst 12">
            <a:extLst>
              <a:ext uri="{FF2B5EF4-FFF2-40B4-BE49-F238E27FC236}">
                <a16:creationId xmlns:a16="http://schemas.microsoft.com/office/drawing/2014/main" id="{FE22822F-BD4D-4845-B708-F45C72C53F32}"/>
              </a:ext>
            </a:extLst>
          </p:cNvPr>
          <p:cNvSpPr>
            <a:spLocks noGrp="1"/>
          </p:cNvSpPr>
          <p:nvPr>
            <p:ph type="body" sz="quarter" idx="12"/>
          </p:nvPr>
        </p:nvSpPr>
        <p:spPr>
          <a:xfrm>
            <a:off x="0" y="3873500"/>
            <a:ext cx="4573588" cy="2382838"/>
          </a:xfrm>
          <a:blipFill dpi="0" rotWithShape="1">
            <a:blip r:embed="rId4">
              <a:alphaModFix amt="75000"/>
              <a:extLst>
                <a:ext uri="{96DAC541-7B7A-43D3-8B79-37D633B846F1}">
                  <asvg:svgBlip xmlns:asvg="http://schemas.microsoft.com/office/drawing/2016/SVG/main" r:embed="rId5"/>
                </a:ext>
              </a:extLst>
            </a:blip>
            <a:srcRect/>
            <a:stretch>
              <a:fillRect/>
            </a:stretch>
          </a:blipFill>
        </p:spPr>
        <p:txBody>
          <a:bodyPr>
            <a:normAutofit/>
          </a:bodyPr>
          <a:lstStyle>
            <a:lvl1pPr marL="0" indent="0">
              <a:buNone/>
              <a:defRPr sz="100">
                <a:noFill/>
              </a:defRPr>
            </a:lvl1pPr>
          </a:lstStyle>
          <a:p>
            <a:pPr lvl="0"/>
            <a:r>
              <a:rPr lang="nl-NL" dirty="0"/>
              <a:t>Klikken om de tekststijl van het model te bewerken</a:t>
            </a:r>
          </a:p>
        </p:txBody>
      </p:sp>
      <p:sp>
        <p:nvSpPr>
          <p:cNvPr id="5" name="Rechthoek 4">
            <a:extLst>
              <a:ext uri="{FF2B5EF4-FFF2-40B4-BE49-F238E27FC236}">
                <a16:creationId xmlns:a16="http://schemas.microsoft.com/office/drawing/2014/main" id="{4C45A95E-C2CC-46EA-8568-0359F1713A24}"/>
              </a:ext>
            </a:extLst>
          </p:cNvPr>
          <p:cNvSpPr/>
          <p:nvPr userDrawn="1"/>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6" name="Rechte verbindingslijn 5">
            <a:extLst>
              <a:ext uri="{FF2B5EF4-FFF2-40B4-BE49-F238E27FC236}">
                <a16:creationId xmlns:a16="http://schemas.microsoft.com/office/drawing/2014/main" id="{BBC9316F-DE19-4F7B-9FF8-4D388DEC6454}"/>
              </a:ext>
            </a:extLst>
          </p:cNvPr>
          <p:cNvCxnSpPr>
            <a:cxnSpLocks/>
          </p:cNvCxnSpPr>
          <p:nvPr userDrawn="1"/>
        </p:nvCxnSpPr>
        <p:spPr>
          <a:xfrm>
            <a:off x="-4685618" y="673584"/>
            <a:ext cx="4309227" cy="0"/>
          </a:xfrm>
          <a:prstGeom prst="line">
            <a:avLst/>
          </a:prstGeom>
          <a:noFill/>
          <a:ln w="9525" cap="flat" cmpd="sng" algn="ctr">
            <a:solidFill>
              <a:schemeClr val="accent2"/>
            </a:solidFill>
            <a:prstDash val="solid"/>
          </a:ln>
          <a:effectLst/>
        </p:spPr>
      </p:cxnSp>
      <p:sp>
        <p:nvSpPr>
          <p:cNvPr id="7" name="Tekstvak 6">
            <a:extLst>
              <a:ext uri="{FF2B5EF4-FFF2-40B4-BE49-F238E27FC236}">
                <a16:creationId xmlns:a16="http://schemas.microsoft.com/office/drawing/2014/main" id="{0AFBC154-7F41-44D5-92DE-6E27A149AAF7}"/>
              </a:ext>
            </a:extLst>
          </p:cNvPr>
          <p:cNvSpPr txBox="1"/>
          <p:nvPr userDrawn="1"/>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9" name="Groep 8">
            <a:extLst>
              <a:ext uri="{FF2B5EF4-FFF2-40B4-BE49-F238E27FC236}">
                <a16:creationId xmlns:a16="http://schemas.microsoft.com/office/drawing/2014/main" id="{819669DF-D7E3-4D77-82E4-9C2DBBA706BE}"/>
              </a:ext>
            </a:extLst>
          </p:cNvPr>
          <p:cNvGrpSpPr/>
          <p:nvPr userDrawn="1"/>
        </p:nvGrpSpPr>
        <p:grpSpPr>
          <a:xfrm>
            <a:off x="-1425490" y="845069"/>
            <a:ext cx="250379" cy="249771"/>
            <a:chOff x="-706740" y="145633"/>
            <a:chExt cx="250379" cy="249771"/>
          </a:xfrm>
        </p:grpSpPr>
        <p:sp>
          <p:nvSpPr>
            <p:cNvPr id="10" name="Rechthoek 9">
              <a:extLst>
                <a:ext uri="{FF2B5EF4-FFF2-40B4-BE49-F238E27FC236}">
                  <a16:creationId xmlns:a16="http://schemas.microsoft.com/office/drawing/2014/main" id="{8564E26F-4A2E-4FBC-8126-6BCDD3E8B78C}"/>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Gelijkbenige driehoek 128">
              <a:extLst>
                <a:ext uri="{FF2B5EF4-FFF2-40B4-BE49-F238E27FC236}">
                  <a16:creationId xmlns:a16="http://schemas.microsoft.com/office/drawing/2014/main" id="{65C2DE8C-DE7D-4ECB-B620-D2B5F2DA75AC}"/>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Ovaal 11">
              <a:extLst>
                <a:ext uri="{FF2B5EF4-FFF2-40B4-BE49-F238E27FC236}">
                  <a16:creationId xmlns:a16="http://schemas.microsoft.com/office/drawing/2014/main" id="{93D33FAC-9D2E-4EB4-8480-982449AF26F5}"/>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4" name="Rechthoek 13">
              <a:extLst>
                <a:ext uri="{FF2B5EF4-FFF2-40B4-BE49-F238E27FC236}">
                  <a16:creationId xmlns:a16="http://schemas.microsoft.com/office/drawing/2014/main" id="{10806B96-CA59-44C7-AADC-1D22BE410F71}"/>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5" name="Rechte verbindingslijn 14">
              <a:extLst>
                <a:ext uri="{FF2B5EF4-FFF2-40B4-BE49-F238E27FC236}">
                  <a16:creationId xmlns:a16="http://schemas.microsoft.com/office/drawing/2014/main" id="{C15C0B59-108B-42A3-8EAD-ED68CC63916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Tekstvak 15">
            <a:extLst>
              <a:ext uri="{FF2B5EF4-FFF2-40B4-BE49-F238E27FC236}">
                <a16:creationId xmlns:a16="http://schemas.microsoft.com/office/drawing/2014/main" id="{B0BDFA73-D4D7-4F7C-BB1F-DF3660CA56D2}"/>
              </a:ext>
            </a:extLst>
          </p:cNvPr>
          <p:cNvSpPr txBox="1"/>
          <p:nvPr userDrawn="1"/>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7" name="Tekstvak 16">
            <a:extLst>
              <a:ext uri="{FF2B5EF4-FFF2-40B4-BE49-F238E27FC236}">
                <a16:creationId xmlns:a16="http://schemas.microsoft.com/office/drawing/2014/main" id="{AB41DFDC-C49A-41E6-8174-6F7883D84782}"/>
              </a:ext>
            </a:extLst>
          </p:cNvPr>
          <p:cNvSpPr txBox="1"/>
          <p:nvPr userDrawn="1"/>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 name="Groep 17">
            <a:extLst>
              <a:ext uri="{FF2B5EF4-FFF2-40B4-BE49-F238E27FC236}">
                <a16:creationId xmlns:a16="http://schemas.microsoft.com/office/drawing/2014/main" id="{53CED02E-F453-4DCC-B3A9-0FA96161F370}"/>
              </a:ext>
            </a:extLst>
          </p:cNvPr>
          <p:cNvGrpSpPr/>
          <p:nvPr userDrawn="1"/>
        </p:nvGrpSpPr>
        <p:grpSpPr>
          <a:xfrm>
            <a:off x="-1073403" y="845068"/>
            <a:ext cx="252000" cy="216024"/>
            <a:chOff x="-932185" y="5325334"/>
            <a:chExt cx="252000" cy="216024"/>
          </a:xfrm>
        </p:grpSpPr>
        <p:sp>
          <p:nvSpPr>
            <p:cNvPr id="19" name="Rechthoek 18">
              <a:extLst>
                <a:ext uri="{FF2B5EF4-FFF2-40B4-BE49-F238E27FC236}">
                  <a16:creationId xmlns:a16="http://schemas.microsoft.com/office/drawing/2014/main" id="{424BD2CC-5F42-44A9-A65F-7A879310DACD}"/>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0" name="Groep 19">
              <a:extLst>
                <a:ext uri="{FF2B5EF4-FFF2-40B4-BE49-F238E27FC236}">
                  <a16:creationId xmlns:a16="http://schemas.microsoft.com/office/drawing/2014/main" id="{08A9A0F5-E6C5-4C2F-B50C-7EEB86B35629}"/>
                </a:ext>
              </a:extLst>
            </p:cNvPr>
            <p:cNvGrpSpPr/>
            <p:nvPr userDrawn="1"/>
          </p:nvGrpSpPr>
          <p:grpSpPr>
            <a:xfrm>
              <a:off x="-925512" y="5325900"/>
              <a:ext cx="241658" cy="36000"/>
              <a:chOff x="-964435" y="5325900"/>
              <a:chExt cx="241658" cy="36000"/>
            </a:xfrm>
          </p:grpSpPr>
          <p:sp>
            <p:nvSpPr>
              <p:cNvPr id="29" name="Rechthoek 28">
                <a:extLst>
                  <a:ext uri="{FF2B5EF4-FFF2-40B4-BE49-F238E27FC236}">
                    <a16:creationId xmlns:a16="http://schemas.microsoft.com/office/drawing/2014/main" id="{01E6F482-6501-4474-B9EC-10B4ABF4652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63C49633-9AE5-4A08-B118-78992F6D384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3BE7E48A-0398-45B0-A5B0-5BBE930298B2}"/>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AB404A70-F92C-4418-8441-0538B0315BB3}"/>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305AC270-A727-4B0B-B713-1200D780F5BB}"/>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A672539A-60CC-49CC-9828-DCC8CE5DC32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E5EEC206-3BAE-4711-B315-F72A2FB9DBE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1" name="Groep 20">
              <a:extLst>
                <a:ext uri="{FF2B5EF4-FFF2-40B4-BE49-F238E27FC236}">
                  <a16:creationId xmlns:a16="http://schemas.microsoft.com/office/drawing/2014/main" id="{F7C2539D-CEB9-440B-BC0B-D83699ED6A5A}"/>
                </a:ext>
              </a:extLst>
            </p:cNvPr>
            <p:cNvGrpSpPr/>
            <p:nvPr userDrawn="1"/>
          </p:nvGrpSpPr>
          <p:grpSpPr>
            <a:xfrm>
              <a:off x="-925512" y="5502593"/>
              <a:ext cx="241658" cy="36000"/>
              <a:chOff x="-964435" y="5325900"/>
              <a:chExt cx="241658" cy="36000"/>
            </a:xfrm>
          </p:grpSpPr>
          <p:sp>
            <p:nvSpPr>
              <p:cNvPr id="22" name="Rechthoek 21">
                <a:extLst>
                  <a:ext uri="{FF2B5EF4-FFF2-40B4-BE49-F238E27FC236}">
                    <a16:creationId xmlns:a16="http://schemas.microsoft.com/office/drawing/2014/main" id="{FF67400B-144E-4D86-9B27-EC178C5EDC7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hthoek 22">
                <a:extLst>
                  <a:ext uri="{FF2B5EF4-FFF2-40B4-BE49-F238E27FC236}">
                    <a16:creationId xmlns:a16="http://schemas.microsoft.com/office/drawing/2014/main" id="{FE42F680-A181-4DE7-83A4-3A85435AF4F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hthoek 23">
                <a:extLst>
                  <a:ext uri="{FF2B5EF4-FFF2-40B4-BE49-F238E27FC236}">
                    <a16:creationId xmlns:a16="http://schemas.microsoft.com/office/drawing/2014/main" id="{9DD07A1E-492C-48A5-9EC6-7A16D8FC79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hthoek 24">
                <a:extLst>
                  <a:ext uri="{FF2B5EF4-FFF2-40B4-BE49-F238E27FC236}">
                    <a16:creationId xmlns:a16="http://schemas.microsoft.com/office/drawing/2014/main" id="{AC2773C3-A17A-4D3A-BAD5-5A379A5F2784}"/>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Rechthoek 25">
                <a:extLst>
                  <a:ext uri="{FF2B5EF4-FFF2-40B4-BE49-F238E27FC236}">
                    <a16:creationId xmlns:a16="http://schemas.microsoft.com/office/drawing/2014/main" id="{7FD2B9CF-86FB-420B-82C4-CAEC746FABA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4C129854-2A20-4740-885B-43DF2BA3803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E49A6CDE-592B-4894-AE4A-0A755A4B890A}"/>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36" name="Tekstvak 35">
            <a:extLst>
              <a:ext uri="{FF2B5EF4-FFF2-40B4-BE49-F238E27FC236}">
                <a16:creationId xmlns:a16="http://schemas.microsoft.com/office/drawing/2014/main" id="{C6AE7F32-77BE-4B68-B9DE-8E3C6C9B4D09}"/>
              </a:ext>
            </a:extLst>
          </p:cNvPr>
          <p:cNvSpPr txBox="1"/>
          <p:nvPr userDrawn="1"/>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7" name="Titel 1">
            <a:extLst>
              <a:ext uri="{FF2B5EF4-FFF2-40B4-BE49-F238E27FC236}">
                <a16:creationId xmlns:a16="http://schemas.microsoft.com/office/drawing/2014/main" id="{C8BC8CF9-FA7C-4544-A54D-F44E028326BE}"/>
              </a:ext>
            </a:extLst>
          </p:cNvPr>
          <p:cNvSpPr>
            <a:spLocks noGrp="1"/>
          </p:cNvSpPr>
          <p:nvPr>
            <p:ph type="ctrTitle"/>
          </p:nvPr>
        </p:nvSpPr>
        <p:spPr>
          <a:xfrm>
            <a:off x="1094575" y="1796607"/>
            <a:ext cx="10002850" cy="3546454"/>
          </a:xfrm>
        </p:spPr>
        <p:txBody>
          <a:bodyPr anchor="ctr">
            <a:normAutofit/>
          </a:bodyPr>
          <a:lstStyle>
            <a:lvl1pPr algn="ctr">
              <a:defRPr sz="6600" b="0">
                <a:solidFill>
                  <a:schemeClr val="tx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1719814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1094575" y="1796607"/>
            <a:ext cx="10002850" cy="3546454"/>
          </a:xfrm>
        </p:spPr>
        <p:txBody>
          <a:bodyPr anchor="ctr">
            <a:normAutofit/>
          </a:bodyPr>
          <a:lstStyle>
            <a:lvl1pPr algn="ctr">
              <a:defRPr sz="6600" b="0">
                <a:solidFill>
                  <a:schemeClr val="tx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grpSp>
        <p:nvGrpSpPr>
          <p:cNvPr id="5" name="Groep 4">
            <a:extLst>
              <a:ext uri="{FF2B5EF4-FFF2-40B4-BE49-F238E27FC236}">
                <a16:creationId xmlns:a16="http://schemas.microsoft.com/office/drawing/2014/main" id="{384BECF5-53E0-4E37-A2FD-4FADC16ED0E7}"/>
              </a:ext>
            </a:extLst>
          </p:cNvPr>
          <p:cNvGrpSpPr/>
          <p:nvPr userDrawn="1"/>
        </p:nvGrpSpPr>
        <p:grpSpPr>
          <a:xfrm>
            <a:off x="1094575" y="1023520"/>
            <a:ext cx="531586" cy="773087"/>
            <a:chOff x="2454442" y="-2952785"/>
            <a:chExt cx="1732547" cy="2519648"/>
          </a:xfrm>
        </p:grpSpPr>
        <p:sp>
          <p:nvSpPr>
            <p:cNvPr id="4" name="Ovaal 3">
              <a:extLst>
                <a:ext uri="{FF2B5EF4-FFF2-40B4-BE49-F238E27FC236}">
                  <a16:creationId xmlns:a16="http://schemas.microsoft.com/office/drawing/2014/main" id="{1FD1A683-AC9F-4D9B-911F-D563439442EA}"/>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B0E219F1-4B1E-4B96-B178-3A95476D3A3F}"/>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grpSp>
        <p:nvGrpSpPr>
          <p:cNvPr id="9" name="Groep 8">
            <a:extLst>
              <a:ext uri="{FF2B5EF4-FFF2-40B4-BE49-F238E27FC236}">
                <a16:creationId xmlns:a16="http://schemas.microsoft.com/office/drawing/2014/main" id="{60CFD971-2A05-45CC-A0AB-0444E44BF3B9}"/>
              </a:ext>
            </a:extLst>
          </p:cNvPr>
          <p:cNvGrpSpPr/>
          <p:nvPr userDrawn="1"/>
        </p:nvGrpSpPr>
        <p:grpSpPr>
          <a:xfrm>
            <a:off x="1690733" y="1023520"/>
            <a:ext cx="531586" cy="773087"/>
            <a:chOff x="2454442" y="-2952785"/>
            <a:chExt cx="1732547" cy="2519648"/>
          </a:xfrm>
        </p:grpSpPr>
        <p:sp>
          <p:nvSpPr>
            <p:cNvPr id="11" name="Ovaal 10">
              <a:extLst>
                <a:ext uri="{FF2B5EF4-FFF2-40B4-BE49-F238E27FC236}">
                  <a16:creationId xmlns:a16="http://schemas.microsoft.com/office/drawing/2014/main" id="{B69F4864-4BF5-4942-979C-BB35A3A6E6CE}"/>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hoek 11">
              <a:extLst>
                <a:ext uri="{FF2B5EF4-FFF2-40B4-BE49-F238E27FC236}">
                  <a16:creationId xmlns:a16="http://schemas.microsoft.com/office/drawing/2014/main" id="{D62331D1-0A42-401C-9504-E8CAD678C004}"/>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grpSp>
        <p:nvGrpSpPr>
          <p:cNvPr id="19" name="Groep 18">
            <a:extLst>
              <a:ext uri="{FF2B5EF4-FFF2-40B4-BE49-F238E27FC236}">
                <a16:creationId xmlns:a16="http://schemas.microsoft.com/office/drawing/2014/main" id="{16FDBB5D-B5ED-426A-9A8F-1B88526E57AF}"/>
              </a:ext>
            </a:extLst>
          </p:cNvPr>
          <p:cNvGrpSpPr/>
          <p:nvPr userDrawn="1"/>
        </p:nvGrpSpPr>
        <p:grpSpPr>
          <a:xfrm rot="10800000">
            <a:off x="9969681" y="5101560"/>
            <a:ext cx="531586" cy="773087"/>
            <a:chOff x="2454442" y="-2952785"/>
            <a:chExt cx="1732547" cy="2519648"/>
          </a:xfrm>
        </p:grpSpPr>
        <p:sp>
          <p:nvSpPr>
            <p:cNvPr id="20" name="Ovaal 19">
              <a:extLst>
                <a:ext uri="{FF2B5EF4-FFF2-40B4-BE49-F238E27FC236}">
                  <a16:creationId xmlns:a16="http://schemas.microsoft.com/office/drawing/2014/main" id="{835B65F9-201C-4194-8AD5-08E04775D194}"/>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hthoek 20">
              <a:extLst>
                <a:ext uri="{FF2B5EF4-FFF2-40B4-BE49-F238E27FC236}">
                  <a16:creationId xmlns:a16="http://schemas.microsoft.com/office/drawing/2014/main" id="{558631D9-427E-4740-8713-DB7F718CE615}"/>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grpSp>
        <p:nvGrpSpPr>
          <p:cNvPr id="22" name="Groep 21">
            <a:extLst>
              <a:ext uri="{FF2B5EF4-FFF2-40B4-BE49-F238E27FC236}">
                <a16:creationId xmlns:a16="http://schemas.microsoft.com/office/drawing/2014/main" id="{3B7D35E9-F615-4E7F-BEAF-23F733506A1A}"/>
              </a:ext>
            </a:extLst>
          </p:cNvPr>
          <p:cNvGrpSpPr/>
          <p:nvPr userDrawn="1"/>
        </p:nvGrpSpPr>
        <p:grpSpPr>
          <a:xfrm rot="10800000">
            <a:off x="10565839" y="5101560"/>
            <a:ext cx="531586" cy="773087"/>
            <a:chOff x="2454442" y="-2952785"/>
            <a:chExt cx="1732547" cy="2519648"/>
          </a:xfrm>
        </p:grpSpPr>
        <p:sp>
          <p:nvSpPr>
            <p:cNvPr id="23" name="Ovaal 22">
              <a:extLst>
                <a:ext uri="{FF2B5EF4-FFF2-40B4-BE49-F238E27FC236}">
                  <a16:creationId xmlns:a16="http://schemas.microsoft.com/office/drawing/2014/main" id="{C504B5E6-19FB-4DC9-9A16-DB90184C8556}"/>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hoek 23">
              <a:extLst>
                <a:ext uri="{FF2B5EF4-FFF2-40B4-BE49-F238E27FC236}">
                  <a16:creationId xmlns:a16="http://schemas.microsoft.com/office/drawing/2014/main" id="{06B985C3-453D-47A3-AA54-361E2653BCAE}"/>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spTree>
    <p:extLst>
      <p:ext uri="{BB962C8B-B14F-4D97-AF65-F5344CB8AC3E}">
        <p14:creationId xmlns:p14="http://schemas.microsoft.com/office/powerpoint/2010/main" val="1060016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694E7DFD-9748-436D-AFF6-A50036843980}"/>
              </a:ext>
            </a:extLst>
          </p:cNvPr>
          <p:cNvSpPr>
            <a:spLocks noGrp="1"/>
          </p:cNvSpPr>
          <p:nvPr>
            <p:ph idx="1"/>
          </p:nvPr>
        </p:nvSpPr>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34" name="Tijdelijke aanduiding voor voettekst 33">
            <a:extLst>
              <a:ext uri="{FF2B5EF4-FFF2-40B4-BE49-F238E27FC236}">
                <a16:creationId xmlns:a16="http://schemas.microsoft.com/office/drawing/2014/main" id="{5DDF9C03-4951-4166-A8F6-3E70A70AF31E}"/>
              </a:ext>
            </a:extLst>
          </p:cNvPr>
          <p:cNvSpPr>
            <a:spLocks noGrp="1"/>
          </p:cNvSpPr>
          <p:nvPr>
            <p:ph type="ftr" sz="quarter" idx="10"/>
          </p:nvPr>
        </p:nvSpPr>
        <p:spPr/>
        <p:txBody>
          <a:bodyPr/>
          <a:lstStyle/>
          <a:p>
            <a:r>
              <a:rPr lang="en-GB"/>
              <a:t>Template made by Smartpresentations</a:t>
            </a:r>
          </a:p>
        </p:txBody>
      </p:sp>
      <p:sp>
        <p:nvSpPr>
          <p:cNvPr id="35" name="Tijdelijke aanduiding voor dianummer 34">
            <a:extLst>
              <a:ext uri="{FF2B5EF4-FFF2-40B4-BE49-F238E27FC236}">
                <a16:creationId xmlns:a16="http://schemas.microsoft.com/office/drawing/2014/main" id="{77DDBD2A-AEC8-484D-BEA1-859A95B283D1}"/>
              </a:ext>
            </a:extLst>
          </p:cNvPr>
          <p:cNvSpPr>
            <a:spLocks noGrp="1"/>
          </p:cNvSpPr>
          <p:nvPr>
            <p:ph type="sldNum" sz="quarter" idx="11"/>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473749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W_Title">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EBA0C01F-B0FB-46DC-B5A8-B8DDF50AAA26}"/>
              </a:ext>
            </a:extLst>
          </p:cNvPr>
          <p:cNvSpPr/>
          <p:nvPr userDrawn="1"/>
        </p:nvSpPr>
        <p:spPr>
          <a:xfrm rot="7786244">
            <a:off x="11043962" y="-333831"/>
            <a:ext cx="1976529" cy="85471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a:off x="660207" y="2038350"/>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anchor="b">
            <a:normAutofit/>
          </a:bodyPr>
          <a:lstStyle>
            <a:lvl1pPr algn="l">
              <a:defRPr sz="6600" b="1">
                <a:solidFill>
                  <a:schemeClr val="tx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93682" y="5447542"/>
            <a:ext cx="2038111" cy="972413"/>
          </a:xfrm>
          <a:prstGeom prst="rect">
            <a:avLst/>
          </a:prstGeom>
        </p:spPr>
      </p:pic>
    </p:spTree>
    <p:extLst>
      <p:ext uri="{BB962C8B-B14F-4D97-AF65-F5344CB8AC3E}">
        <p14:creationId xmlns:p14="http://schemas.microsoft.com/office/powerpoint/2010/main" val="3621492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nl-NL"/>
              <a:t>Klik om stijl te bewerken</a:t>
            </a:r>
            <a:endParaRPr lang="en-GB"/>
          </a:p>
        </p:txBody>
      </p:sp>
      <p:sp>
        <p:nvSpPr>
          <p:cNvPr id="3" name="Tijdelijke aanduiding voor voettekst 2">
            <a:extLst>
              <a:ext uri="{FF2B5EF4-FFF2-40B4-BE49-F238E27FC236}">
                <a16:creationId xmlns:a16="http://schemas.microsoft.com/office/drawing/2014/main" id="{F25D3B4E-A54E-457D-8993-34E4AD67B236}"/>
              </a:ext>
            </a:extLst>
          </p:cNvPr>
          <p:cNvSpPr>
            <a:spLocks noGrp="1"/>
          </p:cNvSpPr>
          <p:nvPr>
            <p:ph type="ftr" sz="quarter" idx="10"/>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866250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_Laptop">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25AFBF-F52A-49C8-B0CD-DF61A26CB1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005" y="1473072"/>
            <a:ext cx="9901989" cy="5088710"/>
          </a:xfrm>
          <a:prstGeom prst="rect">
            <a:avLst/>
          </a:prstGeom>
        </p:spPr>
      </p:pic>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nl-NL"/>
              <a:t>Klik om stijl te bewerken</a:t>
            </a:r>
            <a:endParaRPr lang="en-GB"/>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sp>
        <p:nvSpPr>
          <p:cNvPr id="8" name="Tijdelijke aanduiding voor afbeelding 7">
            <a:extLst>
              <a:ext uri="{FF2B5EF4-FFF2-40B4-BE49-F238E27FC236}">
                <a16:creationId xmlns:a16="http://schemas.microsoft.com/office/drawing/2014/main" id="{97EA2B5F-3320-4048-A85F-884DB5155CDC}"/>
              </a:ext>
            </a:extLst>
          </p:cNvPr>
          <p:cNvSpPr>
            <a:spLocks noGrp="1"/>
          </p:cNvSpPr>
          <p:nvPr>
            <p:ph type="pic" sz="quarter" idx="12"/>
          </p:nvPr>
        </p:nvSpPr>
        <p:spPr>
          <a:xfrm>
            <a:off x="2116720" y="1676350"/>
            <a:ext cx="7953712" cy="4511675"/>
          </a:xfrm>
          <a:solidFill>
            <a:schemeClr val="bg1">
              <a:lumMod val="95000"/>
            </a:schemeClr>
          </a:solidFill>
        </p:spPr>
        <p:txBody>
          <a:bodyPr anchor="ctr">
            <a:normAutofit/>
          </a:bodyPr>
          <a:lstStyle>
            <a:lvl1pPr marL="0" indent="0" algn="ctr">
              <a:buFont typeface="Arial" panose="020B0604020202020204" pitchFamily="34" charset="0"/>
              <a:buNone/>
              <a:defRPr sz="2000"/>
            </a:lvl1pPr>
          </a:lstStyle>
          <a:p>
            <a:endParaRPr lang="en-GB"/>
          </a:p>
        </p:txBody>
      </p:sp>
    </p:spTree>
    <p:extLst>
      <p:ext uri="{BB962C8B-B14F-4D97-AF65-F5344CB8AC3E}">
        <p14:creationId xmlns:p14="http://schemas.microsoft.com/office/powerpoint/2010/main" val="1849934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creenshot_Laptop_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nl-NL"/>
              <a:t>Klik om stijl te bewerken</a:t>
            </a:r>
            <a:endParaRPr lang="en-GB"/>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pic>
        <p:nvPicPr>
          <p:cNvPr id="6" name="Graphic 5">
            <a:extLst>
              <a:ext uri="{FF2B5EF4-FFF2-40B4-BE49-F238E27FC236}">
                <a16:creationId xmlns:a16="http://schemas.microsoft.com/office/drawing/2014/main" id="{BC7F96CD-2764-450F-AA30-67B24BB874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8673"/>
          <a:stretch/>
        </p:blipFill>
        <p:spPr>
          <a:xfrm>
            <a:off x="0" y="1489416"/>
            <a:ext cx="6420704" cy="5087798"/>
          </a:xfrm>
          <a:prstGeom prst="rect">
            <a:avLst/>
          </a:prstGeom>
        </p:spPr>
      </p:pic>
      <p:sp>
        <p:nvSpPr>
          <p:cNvPr id="8" name="Tijdelijke aanduiding voor afbeelding 7">
            <a:extLst>
              <a:ext uri="{FF2B5EF4-FFF2-40B4-BE49-F238E27FC236}">
                <a16:creationId xmlns:a16="http://schemas.microsoft.com/office/drawing/2014/main" id="{97EA2B5F-3320-4048-A85F-884DB5155CDC}"/>
              </a:ext>
            </a:extLst>
          </p:cNvPr>
          <p:cNvSpPr>
            <a:spLocks noGrp="1"/>
          </p:cNvSpPr>
          <p:nvPr>
            <p:ph type="pic" sz="quarter" idx="12"/>
          </p:nvPr>
        </p:nvSpPr>
        <p:spPr>
          <a:xfrm>
            <a:off x="0" y="1689325"/>
            <a:ext cx="5418636" cy="4511675"/>
          </a:xfrm>
          <a:solidFill>
            <a:schemeClr val="bg1">
              <a:lumMod val="95000"/>
            </a:schemeClr>
          </a:solidFill>
        </p:spPr>
        <p:txBody>
          <a:bodyPr anchor="ctr">
            <a:normAutofit/>
          </a:bodyPr>
          <a:lstStyle>
            <a:lvl1pPr marL="0" indent="0" algn="ctr">
              <a:buFont typeface="Arial" panose="020B0604020202020204" pitchFamily="34" charset="0"/>
              <a:buNone/>
              <a:defRPr sz="2000"/>
            </a:lvl1pPr>
          </a:lstStyle>
          <a:p>
            <a:endParaRPr lang="en-GB"/>
          </a:p>
        </p:txBody>
      </p:sp>
      <p:sp>
        <p:nvSpPr>
          <p:cNvPr id="7" name="Tijdelijke aanduiding voor inhoud 2">
            <a:extLst>
              <a:ext uri="{FF2B5EF4-FFF2-40B4-BE49-F238E27FC236}">
                <a16:creationId xmlns:a16="http://schemas.microsoft.com/office/drawing/2014/main" id="{C975905F-291D-41F4-9D20-E9836EEEE51C}"/>
              </a:ext>
            </a:extLst>
          </p:cNvPr>
          <p:cNvSpPr>
            <a:spLocks noGrp="1"/>
          </p:cNvSpPr>
          <p:nvPr>
            <p:ph idx="1"/>
          </p:nvPr>
        </p:nvSpPr>
        <p:spPr>
          <a:xfrm>
            <a:off x="6096000" y="1457011"/>
            <a:ext cx="5257800" cy="4719952"/>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Tree>
    <p:extLst>
      <p:ext uri="{BB962C8B-B14F-4D97-AF65-F5344CB8AC3E}">
        <p14:creationId xmlns:p14="http://schemas.microsoft.com/office/powerpoint/2010/main" val="2003416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creenshot_Table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97A6CC3C-00A7-481A-8B6F-8235AD2C90F4}"/>
              </a:ext>
            </a:extLst>
          </p:cNvPr>
          <p:cNvSpPr/>
          <p:nvPr userDrawn="1"/>
        </p:nvSpPr>
        <p:spPr>
          <a:xfrm rot="6016460">
            <a:off x="584673" y="1723641"/>
            <a:ext cx="1467460" cy="6345777"/>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nl-NL"/>
              <a:t>Klik om stijl te bewerken</a:t>
            </a:r>
            <a:endParaRPr lang="en-GB"/>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pic>
        <p:nvPicPr>
          <p:cNvPr id="5" name="Graphic 4">
            <a:extLst>
              <a:ext uri="{FF2B5EF4-FFF2-40B4-BE49-F238E27FC236}">
                <a16:creationId xmlns:a16="http://schemas.microsoft.com/office/drawing/2014/main" id="{3853F8D9-64D3-450A-AC91-52966B910B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3737284" y="588008"/>
            <a:ext cx="4717431" cy="6858000"/>
          </a:xfrm>
          <a:prstGeom prst="rect">
            <a:avLst/>
          </a:prstGeom>
        </p:spPr>
      </p:pic>
      <p:sp>
        <p:nvSpPr>
          <p:cNvPr id="10" name="Tijdelijke aanduiding voor afbeelding 7">
            <a:extLst>
              <a:ext uri="{FF2B5EF4-FFF2-40B4-BE49-F238E27FC236}">
                <a16:creationId xmlns:a16="http://schemas.microsoft.com/office/drawing/2014/main" id="{3B70AD41-2802-48D5-9D0D-573AD63EBDB9}"/>
              </a:ext>
            </a:extLst>
          </p:cNvPr>
          <p:cNvSpPr>
            <a:spLocks noGrp="1"/>
          </p:cNvSpPr>
          <p:nvPr>
            <p:ph type="pic" sz="quarter" idx="12"/>
          </p:nvPr>
        </p:nvSpPr>
        <p:spPr>
          <a:xfrm>
            <a:off x="2821073" y="1852863"/>
            <a:ext cx="6551528" cy="4331553"/>
          </a:xfrm>
          <a:prstGeom prst="roundRect">
            <a:avLst>
              <a:gd name="adj" fmla="val 8612"/>
            </a:avLst>
          </a:prstGeom>
          <a:solidFill>
            <a:schemeClr val="bg1">
              <a:lumMod val="95000"/>
            </a:schemeClr>
          </a:solidFill>
        </p:spPr>
        <p:txBody>
          <a:bodyPr anchor="ctr">
            <a:normAutofit/>
          </a:bodyPr>
          <a:lstStyle>
            <a:lvl1pPr marL="0" indent="0" algn="ctr">
              <a:buFont typeface="Arial" panose="020B0604020202020204" pitchFamily="34" charset="0"/>
              <a:buNone/>
              <a:defRPr sz="2000"/>
            </a:lvl1pPr>
          </a:lstStyle>
          <a:p>
            <a:endParaRPr lang="en-GB"/>
          </a:p>
        </p:txBody>
      </p:sp>
    </p:spTree>
    <p:extLst>
      <p:ext uri="{BB962C8B-B14F-4D97-AF65-F5344CB8AC3E}">
        <p14:creationId xmlns:p14="http://schemas.microsoft.com/office/powerpoint/2010/main" val="1215291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694E7DFD-9748-436D-AFF6-A50036843980}"/>
              </a:ext>
            </a:extLst>
          </p:cNvPr>
          <p:cNvSpPr>
            <a:spLocks noGrp="1"/>
          </p:cNvSpPr>
          <p:nvPr>
            <p:ph idx="1"/>
          </p:nvPr>
        </p:nvSpPr>
        <p:spPr>
          <a:xfrm>
            <a:off x="838200" y="1457011"/>
            <a:ext cx="5070231" cy="4719952"/>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4" name="Tijdelijke aanduiding voor inhoud 2">
            <a:extLst>
              <a:ext uri="{FF2B5EF4-FFF2-40B4-BE49-F238E27FC236}">
                <a16:creationId xmlns:a16="http://schemas.microsoft.com/office/drawing/2014/main" id="{49B3BEF7-3220-4C7E-A8E8-F0E0AEDAECD9}"/>
              </a:ext>
            </a:extLst>
          </p:cNvPr>
          <p:cNvSpPr>
            <a:spLocks noGrp="1"/>
          </p:cNvSpPr>
          <p:nvPr>
            <p:ph idx="10"/>
          </p:nvPr>
        </p:nvSpPr>
        <p:spPr>
          <a:xfrm>
            <a:off x="6283569" y="1457011"/>
            <a:ext cx="5070231" cy="4719952"/>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5" name="Tijdelijke aanduiding voor voettekst 4">
            <a:extLst>
              <a:ext uri="{FF2B5EF4-FFF2-40B4-BE49-F238E27FC236}">
                <a16:creationId xmlns:a16="http://schemas.microsoft.com/office/drawing/2014/main" id="{E6702665-F588-4708-9642-2BE1BD30BF90}"/>
              </a:ext>
            </a:extLst>
          </p:cNvPr>
          <p:cNvSpPr>
            <a:spLocks noGrp="1"/>
          </p:cNvSpPr>
          <p:nvPr>
            <p:ph type="ftr" sz="quarter" idx="11"/>
          </p:nvPr>
        </p:nvSpPr>
        <p:spPr/>
        <p:txBody>
          <a:bodyPr/>
          <a:lstStyle/>
          <a:p>
            <a:r>
              <a:rPr lang="en-GB"/>
              <a:t>Template made by Smartpresentations</a:t>
            </a:r>
            <a:endParaRPr lang="en-GB" dirty="0"/>
          </a:p>
        </p:txBody>
      </p:sp>
      <p:sp>
        <p:nvSpPr>
          <p:cNvPr id="6" name="Tijdelijke aanduiding voor dianummer 5">
            <a:extLst>
              <a:ext uri="{FF2B5EF4-FFF2-40B4-BE49-F238E27FC236}">
                <a16:creationId xmlns:a16="http://schemas.microsoft.com/office/drawing/2014/main" id="{B38C7D42-B46F-43A2-B25F-3194F2371A21}"/>
              </a:ext>
            </a:extLst>
          </p:cNvPr>
          <p:cNvSpPr>
            <a:spLocks noGrp="1"/>
          </p:cNvSpPr>
          <p:nvPr>
            <p:ph type="sldNum" sz="quarter" idx="1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541660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elements">
    <p:spTree>
      <p:nvGrpSpPr>
        <p:cNvPr id="1" name=""/>
        <p:cNvGrpSpPr/>
        <p:nvPr/>
      </p:nvGrpSpPr>
      <p:grpSpPr>
        <a:xfrm>
          <a:off x="0" y="0"/>
          <a:ext cx="0" cy="0"/>
          <a:chOff x="0" y="0"/>
          <a:chExt cx="0" cy="0"/>
        </a:xfrm>
      </p:grpSpPr>
      <p:sp>
        <p:nvSpPr>
          <p:cNvPr id="15" name="Tijdelijke aanduiding voor tekst 3">
            <a:extLst>
              <a:ext uri="{FF2B5EF4-FFF2-40B4-BE49-F238E27FC236}">
                <a16:creationId xmlns:a16="http://schemas.microsoft.com/office/drawing/2014/main" id="{4721C80A-4146-4B4E-B6F1-6BD31C89D0C2}"/>
              </a:ext>
            </a:extLst>
          </p:cNvPr>
          <p:cNvSpPr>
            <a:spLocks noGrp="1"/>
          </p:cNvSpPr>
          <p:nvPr>
            <p:ph type="body" sz="quarter" idx="15"/>
          </p:nvPr>
        </p:nvSpPr>
        <p:spPr>
          <a:xfrm>
            <a:off x="838200" y="3367077"/>
            <a:ext cx="3397250" cy="185811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nl-NL" dirty="0"/>
              <a:t>Klikken om de tekststijl van het model te bewerken</a:t>
            </a:r>
          </a:p>
        </p:txBody>
      </p:sp>
      <p:sp>
        <p:nvSpPr>
          <p:cNvPr id="16" name="Tijdelijke aanduiding voor afbeelding 14">
            <a:extLst>
              <a:ext uri="{FF2B5EF4-FFF2-40B4-BE49-F238E27FC236}">
                <a16:creationId xmlns:a16="http://schemas.microsoft.com/office/drawing/2014/main" id="{B270BD3D-D644-487E-95D4-E6E989838DCB}"/>
              </a:ext>
            </a:extLst>
          </p:cNvPr>
          <p:cNvSpPr>
            <a:spLocks noGrp="1"/>
          </p:cNvSpPr>
          <p:nvPr>
            <p:ph type="pic" sz="quarter" idx="29" hasCustomPrompt="1"/>
          </p:nvPr>
        </p:nvSpPr>
        <p:spPr>
          <a:xfrm>
            <a:off x="2084802" y="2358033"/>
            <a:ext cx="904047" cy="901043"/>
          </a:xfrm>
        </p:spPr>
        <p:txBody>
          <a:bodyPr lIns="0" rIns="0" anchor="ctr">
            <a:noAutofit/>
          </a:bodyPr>
          <a:lstStyle>
            <a:lvl1pPr marL="0" indent="0" algn="ctr">
              <a:buNone/>
              <a:defRPr sz="1600"/>
            </a:lvl1pPr>
          </a:lstStyle>
          <a:p>
            <a:r>
              <a:rPr lang="en-GB" dirty="0"/>
              <a:t>ICON</a:t>
            </a:r>
          </a:p>
        </p:txBody>
      </p:sp>
      <p:sp>
        <p:nvSpPr>
          <p:cNvPr id="17" name="Tijdelijke aanduiding voor tekst 3">
            <a:extLst>
              <a:ext uri="{FF2B5EF4-FFF2-40B4-BE49-F238E27FC236}">
                <a16:creationId xmlns:a16="http://schemas.microsoft.com/office/drawing/2014/main" id="{F8D0FABD-11FD-446C-BB12-993BC56A89C8}"/>
              </a:ext>
            </a:extLst>
          </p:cNvPr>
          <p:cNvSpPr>
            <a:spLocks noGrp="1"/>
          </p:cNvSpPr>
          <p:nvPr>
            <p:ph type="body" sz="quarter" idx="30"/>
          </p:nvPr>
        </p:nvSpPr>
        <p:spPr>
          <a:xfrm>
            <a:off x="4402613" y="3367077"/>
            <a:ext cx="3397250" cy="185811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nl-NL" dirty="0"/>
              <a:t>Klikken om de tekststijl van het model te bewerken</a:t>
            </a:r>
          </a:p>
        </p:txBody>
      </p:sp>
      <p:sp>
        <p:nvSpPr>
          <p:cNvPr id="18" name="Tijdelijke aanduiding voor afbeelding 14">
            <a:extLst>
              <a:ext uri="{FF2B5EF4-FFF2-40B4-BE49-F238E27FC236}">
                <a16:creationId xmlns:a16="http://schemas.microsoft.com/office/drawing/2014/main" id="{C8CDFCB2-1365-455F-8EC0-769BDA39F5BC}"/>
              </a:ext>
            </a:extLst>
          </p:cNvPr>
          <p:cNvSpPr>
            <a:spLocks noGrp="1"/>
          </p:cNvSpPr>
          <p:nvPr>
            <p:ph type="pic" sz="quarter" idx="31" hasCustomPrompt="1"/>
          </p:nvPr>
        </p:nvSpPr>
        <p:spPr>
          <a:xfrm>
            <a:off x="5649215" y="2358033"/>
            <a:ext cx="904047" cy="901043"/>
          </a:xfrm>
        </p:spPr>
        <p:txBody>
          <a:bodyPr lIns="0" rIns="0" anchor="ctr">
            <a:noAutofit/>
          </a:bodyPr>
          <a:lstStyle>
            <a:lvl1pPr marL="0" indent="0" algn="ctr">
              <a:buNone/>
              <a:defRPr sz="1600"/>
            </a:lvl1pPr>
          </a:lstStyle>
          <a:p>
            <a:r>
              <a:rPr lang="en-GB" dirty="0"/>
              <a:t>ICON</a:t>
            </a:r>
          </a:p>
        </p:txBody>
      </p:sp>
      <p:sp>
        <p:nvSpPr>
          <p:cNvPr id="19" name="Tijdelijke aanduiding voor tekst 3">
            <a:extLst>
              <a:ext uri="{FF2B5EF4-FFF2-40B4-BE49-F238E27FC236}">
                <a16:creationId xmlns:a16="http://schemas.microsoft.com/office/drawing/2014/main" id="{FEC90EB4-569C-4A1B-87DE-40734E1F8E3E}"/>
              </a:ext>
            </a:extLst>
          </p:cNvPr>
          <p:cNvSpPr>
            <a:spLocks noGrp="1"/>
          </p:cNvSpPr>
          <p:nvPr>
            <p:ph type="body" sz="quarter" idx="32"/>
          </p:nvPr>
        </p:nvSpPr>
        <p:spPr>
          <a:xfrm>
            <a:off x="7967026" y="3367077"/>
            <a:ext cx="3397250" cy="185811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nl-NL" dirty="0"/>
              <a:t>Klikken om de tekststijl van het model te bewerken</a:t>
            </a:r>
          </a:p>
        </p:txBody>
      </p:sp>
      <p:sp>
        <p:nvSpPr>
          <p:cNvPr id="20" name="Tijdelijke aanduiding voor afbeelding 14">
            <a:extLst>
              <a:ext uri="{FF2B5EF4-FFF2-40B4-BE49-F238E27FC236}">
                <a16:creationId xmlns:a16="http://schemas.microsoft.com/office/drawing/2014/main" id="{4DD2E1FC-778E-427A-81C1-D71076F6A77C}"/>
              </a:ext>
            </a:extLst>
          </p:cNvPr>
          <p:cNvSpPr>
            <a:spLocks noGrp="1"/>
          </p:cNvSpPr>
          <p:nvPr>
            <p:ph type="pic" sz="quarter" idx="33" hasCustomPrompt="1"/>
          </p:nvPr>
        </p:nvSpPr>
        <p:spPr>
          <a:xfrm>
            <a:off x="9213628" y="2358033"/>
            <a:ext cx="904047" cy="901043"/>
          </a:xfrm>
        </p:spPr>
        <p:txBody>
          <a:bodyPr lIns="0" rIns="0" anchor="ctr">
            <a:noAutofit/>
          </a:bodyPr>
          <a:lstStyle>
            <a:lvl1pPr marL="0" indent="0" algn="ctr">
              <a:buNone/>
              <a:defRPr sz="1600"/>
            </a:lvl1pPr>
          </a:lstStyle>
          <a:p>
            <a:r>
              <a:rPr lang="en-GB" dirty="0"/>
              <a:t>ICON</a:t>
            </a:r>
          </a:p>
        </p:txBody>
      </p:sp>
      <p:sp>
        <p:nvSpPr>
          <p:cNvPr id="2" name="Titel 1">
            <a:extLst>
              <a:ext uri="{FF2B5EF4-FFF2-40B4-BE49-F238E27FC236}">
                <a16:creationId xmlns:a16="http://schemas.microsoft.com/office/drawing/2014/main" id="{BB95E17B-E737-4096-99C9-0451D1BF8FD9}"/>
              </a:ext>
            </a:extLst>
          </p:cNvPr>
          <p:cNvSpPr>
            <a:spLocks noGrp="1"/>
          </p:cNvSpPr>
          <p:nvPr>
            <p:ph type="title"/>
          </p:nvPr>
        </p:nvSpPr>
        <p:spPr/>
        <p:txBody>
          <a:bodyPr/>
          <a:lstStyle/>
          <a:p>
            <a:r>
              <a:rPr lang="nl-NL" dirty="0"/>
              <a:t>Klik om stijl te bewerken</a:t>
            </a:r>
            <a:endParaRPr lang="en-GB" dirty="0"/>
          </a:p>
        </p:txBody>
      </p:sp>
      <p:sp>
        <p:nvSpPr>
          <p:cNvPr id="10" name="Rechthoek 9">
            <a:extLst>
              <a:ext uri="{FF2B5EF4-FFF2-40B4-BE49-F238E27FC236}">
                <a16:creationId xmlns:a16="http://schemas.microsoft.com/office/drawing/2014/main" id="{340D5EB6-FBA0-4EA7-ACF6-D6C74608F9A7}"/>
              </a:ext>
            </a:extLst>
          </p:cNvPr>
          <p:cNvSpPr/>
          <p:nvPr userDrawn="1"/>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1" name="Rechte verbindingslijn 10">
            <a:extLst>
              <a:ext uri="{FF2B5EF4-FFF2-40B4-BE49-F238E27FC236}">
                <a16:creationId xmlns:a16="http://schemas.microsoft.com/office/drawing/2014/main" id="{8DB8D380-677B-4067-B9EA-06265661870F}"/>
              </a:ext>
            </a:extLst>
          </p:cNvPr>
          <p:cNvCxnSpPr>
            <a:cxnSpLocks/>
          </p:cNvCxnSpPr>
          <p:nvPr userDrawn="1"/>
        </p:nvCxnSpPr>
        <p:spPr>
          <a:xfrm>
            <a:off x="-4685618" y="4238444"/>
            <a:ext cx="4309227" cy="0"/>
          </a:xfrm>
          <a:prstGeom prst="line">
            <a:avLst/>
          </a:prstGeom>
          <a:noFill/>
          <a:ln w="9525" cap="flat" cmpd="sng" algn="ctr">
            <a:solidFill>
              <a:schemeClr val="accent2"/>
            </a:solidFill>
            <a:prstDash val="solid"/>
          </a:ln>
          <a:effectLst/>
        </p:spPr>
      </p:cxnSp>
      <p:sp>
        <p:nvSpPr>
          <p:cNvPr id="12" name="Tekstvak 11">
            <a:extLst>
              <a:ext uri="{FF2B5EF4-FFF2-40B4-BE49-F238E27FC236}">
                <a16:creationId xmlns:a16="http://schemas.microsoft.com/office/drawing/2014/main" id="{468C8959-23F6-4F96-A2A1-8F78D91D4C8D}"/>
              </a:ext>
            </a:extLst>
          </p:cNvPr>
          <p:cNvSpPr txBox="1"/>
          <p:nvPr userDrawn="1"/>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3" name="Groep 12">
            <a:extLst>
              <a:ext uri="{FF2B5EF4-FFF2-40B4-BE49-F238E27FC236}">
                <a16:creationId xmlns:a16="http://schemas.microsoft.com/office/drawing/2014/main" id="{EB065485-B5A1-436A-AB30-54425CB945D5}"/>
              </a:ext>
            </a:extLst>
          </p:cNvPr>
          <p:cNvGrpSpPr/>
          <p:nvPr userDrawn="1"/>
        </p:nvGrpSpPr>
        <p:grpSpPr>
          <a:xfrm>
            <a:off x="-1425490" y="4409929"/>
            <a:ext cx="250379" cy="249771"/>
            <a:chOff x="-706740" y="145633"/>
            <a:chExt cx="250379" cy="249771"/>
          </a:xfrm>
        </p:grpSpPr>
        <p:sp>
          <p:nvSpPr>
            <p:cNvPr id="14" name="Rechthoek 13">
              <a:extLst>
                <a:ext uri="{FF2B5EF4-FFF2-40B4-BE49-F238E27FC236}">
                  <a16:creationId xmlns:a16="http://schemas.microsoft.com/office/drawing/2014/main" id="{00BA605C-C823-4D84-9841-C64CD09A43F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Gelijkbenige driehoek 128">
              <a:extLst>
                <a:ext uri="{FF2B5EF4-FFF2-40B4-BE49-F238E27FC236}">
                  <a16:creationId xmlns:a16="http://schemas.microsoft.com/office/drawing/2014/main" id="{E12DA186-BD6A-44A5-ADC2-75EA3069D2E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al 22">
              <a:extLst>
                <a:ext uri="{FF2B5EF4-FFF2-40B4-BE49-F238E27FC236}">
                  <a16:creationId xmlns:a16="http://schemas.microsoft.com/office/drawing/2014/main" id="{613B1191-9A6D-49EF-B404-E07DB981F8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24" name="Rechthoek 23">
              <a:extLst>
                <a:ext uri="{FF2B5EF4-FFF2-40B4-BE49-F238E27FC236}">
                  <a16:creationId xmlns:a16="http://schemas.microsoft.com/office/drawing/2014/main" id="{9280CCBD-226E-4C5C-8F78-EF8564DE5BC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25" name="Rechte verbindingslijn 24">
              <a:extLst>
                <a:ext uri="{FF2B5EF4-FFF2-40B4-BE49-F238E27FC236}">
                  <a16:creationId xmlns:a16="http://schemas.microsoft.com/office/drawing/2014/main" id="{56523900-8DEC-4BBF-B9EB-8F75D5CB6EA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6" name="Tekstvak 25">
            <a:extLst>
              <a:ext uri="{FF2B5EF4-FFF2-40B4-BE49-F238E27FC236}">
                <a16:creationId xmlns:a16="http://schemas.microsoft.com/office/drawing/2014/main" id="{EDC5C693-428B-41C3-8FB6-AEBB257420DD}"/>
              </a:ext>
            </a:extLst>
          </p:cNvPr>
          <p:cNvSpPr txBox="1"/>
          <p:nvPr userDrawn="1"/>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7" name="Tekstvak 26">
            <a:extLst>
              <a:ext uri="{FF2B5EF4-FFF2-40B4-BE49-F238E27FC236}">
                <a16:creationId xmlns:a16="http://schemas.microsoft.com/office/drawing/2014/main" id="{CA8390E2-F185-4784-A39C-01C03DC40878}"/>
              </a:ext>
            </a:extLst>
          </p:cNvPr>
          <p:cNvSpPr txBox="1"/>
          <p:nvPr userDrawn="1"/>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8" name="Groep 27">
            <a:extLst>
              <a:ext uri="{FF2B5EF4-FFF2-40B4-BE49-F238E27FC236}">
                <a16:creationId xmlns:a16="http://schemas.microsoft.com/office/drawing/2014/main" id="{037D01ED-004D-40CF-BADB-28147A11D67D}"/>
              </a:ext>
            </a:extLst>
          </p:cNvPr>
          <p:cNvGrpSpPr/>
          <p:nvPr userDrawn="1"/>
        </p:nvGrpSpPr>
        <p:grpSpPr>
          <a:xfrm>
            <a:off x="-1073403" y="4409928"/>
            <a:ext cx="252000" cy="216024"/>
            <a:chOff x="-932185" y="5325334"/>
            <a:chExt cx="252000" cy="216024"/>
          </a:xfrm>
        </p:grpSpPr>
        <p:sp>
          <p:nvSpPr>
            <p:cNvPr id="29" name="Rechthoek 28">
              <a:extLst>
                <a:ext uri="{FF2B5EF4-FFF2-40B4-BE49-F238E27FC236}">
                  <a16:creationId xmlns:a16="http://schemas.microsoft.com/office/drawing/2014/main" id="{6BE87C36-7656-4DD7-87D4-EFAF504677F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30" name="Groep 29">
              <a:extLst>
                <a:ext uri="{FF2B5EF4-FFF2-40B4-BE49-F238E27FC236}">
                  <a16:creationId xmlns:a16="http://schemas.microsoft.com/office/drawing/2014/main" id="{F087791E-66F8-42C1-87ED-30D079539B01}"/>
                </a:ext>
              </a:extLst>
            </p:cNvPr>
            <p:cNvGrpSpPr/>
            <p:nvPr userDrawn="1"/>
          </p:nvGrpSpPr>
          <p:grpSpPr>
            <a:xfrm>
              <a:off x="-925512" y="5325900"/>
              <a:ext cx="241658" cy="36000"/>
              <a:chOff x="-964435" y="5325900"/>
              <a:chExt cx="241658" cy="36000"/>
            </a:xfrm>
          </p:grpSpPr>
          <p:sp>
            <p:nvSpPr>
              <p:cNvPr id="39" name="Rechthoek 38">
                <a:extLst>
                  <a:ext uri="{FF2B5EF4-FFF2-40B4-BE49-F238E27FC236}">
                    <a16:creationId xmlns:a16="http://schemas.microsoft.com/office/drawing/2014/main" id="{8B5E8616-C8AB-4EC8-85FF-BE85055BEFB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F02B6429-D8EE-4EB5-BF26-CD0FB5A9A9E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25F2EE1C-C904-43AF-A415-25D9800C3E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F8259500-AA88-4666-9B83-1274922BD7A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37C64C96-971F-49B0-8FDE-E9D4729200A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Rechthoek 43">
                <a:extLst>
                  <a:ext uri="{FF2B5EF4-FFF2-40B4-BE49-F238E27FC236}">
                    <a16:creationId xmlns:a16="http://schemas.microsoft.com/office/drawing/2014/main" id="{8CAF722A-5C45-470E-9379-BEC2BFA1306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Rechthoek 44">
                <a:extLst>
                  <a:ext uri="{FF2B5EF4-FFF2-40B4-BE49-F238E27FC236}">
                    <a16:creationId xmlns:a16="http://schemas.microsoft.com/office/drawing/2014/main" id="{744D17F6-3CEC-49D5-8B2A-1B00913BEB7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31" name="Groep 30">
              <a:extLst>
                <a:ext uri="{FF2B5EF4-FFF2-40B4-BE49-F238E27FC236}">
                  <a16:creationId xmlns:a16="http://schemas.microsoft.com/office/drawing/2014/main" id="{EFE574FC-96FC-428C-9483-1F371D9A0A9A}"/>
                </a:ext>
              </a:extLst>
            </p:cNvPr>
            <p:cNvGrpSpPr/>
            <p:nvPr userDrawn="1"/>
          </p:nvGrpSpPr>
          <p:grpSpPr>
            <a:xfrm>
              <a:off x="-925512" y="5502593"/>
              <a:ext cx="241658" cy="36000"/>
              <a:chOff x="-964435" y="5325900"/>
              <a:chExt cx="241658" cy="36000"/>
            </a:xfrm>
          </p:grpSpPr>
          <p:sp>
            <p:nvSpPr>
              <p:cNvPr id="32" name="Rechthoek 31">
                <a:extLst>
                  <a:ext uri="{FF2B5EF4-FFF2-40B4-BE49-F238E27FC236}">
                    <a16:creationId xmlns:a16="http://schemas.microsoft.com/office/drawing/2014/main" id="{D245EF99-9947-488F-9EED-09E3F52FCBA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0E5E601F-31FC-4034-A283-58BAFF99605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0545EC63-EC85-4C99-8D56-0EE44089A0B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F03A67E0-C029-49B8-9913-D003231CD6CA}"/>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Rechthoek 35">
                <a:extLst>
                  <a:ext uri="{FF2B5EF4-FFF2-40B4-BE49-F238E27FC236}">
                    <a16:creationId xmlns:a16="http://schemas.microsoft.com/office/drawing/2014/main" id="{313FB65C-37DC-49CF-B5E4-01F4D55A9E0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Rechthoek 36">
                <a:extLst>
                  <a:ext uri="{FF2B5EF4-FFF2-40B4-BE49-F238E27FC236}">
                    <a16:creationId xmlns:a16="http://schemas.microsoft.com/office/drawing/2014/main" id="{48B9E082-D3FC-4741-83E7-43560004D29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CD3CBAC3-04E2-4B52-A3BD-FD5B876ACB54}"/>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6" name="Tekstvak 45">
            <a:extLst>
              <a:ext uri="{FF2B5EF4-FFF2-40B4-BE49-F238E27FC236}">
                <a16:creationId xmlns:a16="http://schemas.microsoft.com/office/drawing/2014/main" id="{C693B104-527C-4E84-83C7-DB4DDE482DDC}"/>
              </a:ext>
            </a:extLst>
          </p:cNvPr>
          <p:cNvSpPr txBox="1"/>
          <p:nvPr userDrawn="1"/>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FC90C2C1-DDED-4C58-967D-A8278F1C04A7}"/>
              </a:ext>
            </a:extLst>
          </p:cNvPr>
          <p:cNvSpPr>
            <a:spLocks noGrp="1"/>
          </p:cNvSpPr>
          <p:nvPr>
            <p:ph type="ftr" sz="quarter" idx="35"/>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A56AC55C-1262-4599-9A1B-E49598629140}"/>
              </a:ext>
            </a:extLst>
          </p:cNvPr>
          <p:cNvSpPr>
            <a:spLocks noGrp="1"/>
          </p:cNvSpPr>
          <p:nvPr>
            <p:ph type="sldNum" sz="quarter" idx="36"/>
          </p:nvPr>
        </p:nvSpPr>
        <p:spPr/>
        <p:txBody>
          <a:bodyPr/>
          <a:lstStyle/>
          <a:p>
            <a:fld id="{761B7991-791C-44D3-A34B-0516733EAC00}" type="slidenum">
              <a:rPr lang="en-GB" smtClean="0"/>
              <a:t>‹#›</a:t>
            </a:fld>
            <a:endParaRPr lang="en-GB" dirty="0"/>
          </a:p>
        </p:txBody>
      </p:sp>
      <p:sp>
        <p:nvSpPr>
          <p:cNvPr id="47" name="Tijdelijke aanduiding voor tekst 6">
            <a:extLst>
              <a:ext uri="{FF2B5EF4-FFF2-40B4-BE49-F238E27FC236}">
                <a16:creationId xmlns:a16="http://schemas.microsoft.com/office/drawing/2014/main" id="{6B1E8691-7399-49D0-9AE6-FB4346EE2A37}"/>
              </a:ext>
            </a:extLst>
          </p:cNvPr>
          <p:cNvSpPr>
            <a:spLocks noGrp="1"/>
          </p:cNvSpPr>
          <p:nvPr>
            <p:ph type="body" sz="quarter" idx="22"/>
          </p:nvPr>
        </p:nvSpPr>
        <p:spPr>
          <a:xfrm rot="5400000">
            <a:off x="2806463" y="3694154"/>
            <a:ext cx="30132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
        <p:nvSpPr>
          <p:cNvPr id="48" name="Tijdelijke aanduiding voor tekst 6">
            <a:extLst>
              <a:ext uri="{FF2B5EF4-FFF2-40B4-BE49-F238E27FC236}">
                <a16:creationId xmlns:a16="http://schemas.microsoft.com/office/drawing/2014/main" id="{EBC2D348-238B-4490-BD89-4C2A5A6B5907}"/>
              </a:ext>
            </a:extLst>
          </p:cNvPr>
          <p:cNvSpPr>
            <a:spLocks noGrp="1"/>
          </p:cNvSpPr>
          <p:nvPr>
            <p:ph type="body" sz="quarter" idx="37"/>
          </p:nvPr>
        </p:nvSpPr>
        <p:spPr>
          <a:xfrm rot="5400000">
            <a:off x="6382813" y="3694154"/>
            <a:ext cx="30132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Tree>
    <p:extLst>
      <p:ext uri="{BB962C8B-B14F-4D97-AF65-F5344CB8AC3E}">
        <p14:creationId xmlns:p14="http://schemas.microsoft.com/office/powerpoint/2010/main" val="34307795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 elements">
    <p:spTree>
      <p:nvGrpSpPr>
        <p:cNvPr id="1" name=""/>
        <p:cNvGrpSpPr/>
        <p:nvPr/>
      </p:nvGrpSpPr>
      <p:grpSpPr>
        <a:xfrm>
          <a:off x="0" y="0"/>
          <a:ext cx="0" cy="0"/>
          <a:chOff x="0" y="0"/>
          <a:chExt cx="0" cy="0"/>
        </a:xfrm>
      </p:grpSpPr>
      <p:sp>
        <p:nvSpPr>
          <p:cNvPr id="15" name="Tijdelijke aanduiding voor tekst 3">
            <a:extLst>
              <a:ext uri="{FF2B5EF4-FFF2-40B4-BE49-F238E27FC236}">
                <a16:creationId xmlns:a16="http://schemas.microsoft.com/office/drawing/2014/main" id="{4721C80A-4146-4B4E-B6F1-6BD31C89D0C2}"/>
              </a:ext>
            </a:extLst>
          </p:cNvPr>
          <p:cNvSpPr>
            <a:spLocks noGrp="1"/>
          </p:cNvSpPr>
          <p:nvPr>
            <p:ph type="body" sz="quarter" idx="15"/>
          </p:nvPr>
        </p:nvSpPr>
        <p:spPr>
          <a:xfrm>
            <a:off x="838200" y="2651729"/>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nl-NL" dirty="0"/>
              <a:t>Klikken om de tekststijl van het model te bewerken</a:t>
            </a:r>
          </a:p>
        </p:txBody>
      </p:sp>
      <p:sp>
        <p:nvSpPr>
          <p:cNvPr id="16" name="Tijdelijke aanduiding voor afbeelding 14">
            <a:extLst>
              <a:ext uri="{FF2B5EF4-FFF2-40B4-BE49-F238E27FC236}">
                <a16:creationId xmlns:a16="http://schemas.microsoft.com/office/drawing/2014/main" id="{B270BD3D-D644-487E-95D4-E6E989838DCB}"/>
              </a:ext>
            </a:extLst>
          </p:cNvPr>
          <p:cNvSpPr>
            <a:spLocks noGrp="1"/>
          </p:cNvSpPr>
          <p:nvPr>
            <p:ph type="pic" sz="quarter" idx="29" hasCustomPrompt="1"/>
          </p:nvPr>
        </p:nvSpPr>
        <p:spPr>
          <a:xfrm>
            <a:off x="2084802" y="1594334"/>
            <a:ext cx="904047" cy="901043"/>
          </a:xfrm>
        </p:spPr>
        <p:txBody>
          <a:bodyPr lIns="0" rIns="0" anchor="ctr">
            <a:noAutofit/>
          </a:bodyPr>
          <a:lstStyle>
            <a:lvl1pPr marL="0" indent="0" algn="ctr">
              <a:buNone/>
              <a:defRPr sz="1600"/>
            </a:lvl1pPr>
          </a:lstStyle>
          <a:p>
            <a:r>
              <a:rPr lang="en-GB" dirty="0"/>
              <a:t>ICON</a:t>
            </a:r>
          </a:p>
        </p:txBody>
      </p:sp>
      <p:sp>
        <p:nvSpPr>
          <p:cNvPr id="17" name="Tijdelijke aanduiding voor tekst 3">
            <a:extLst>
              <a:ext uri="{FF2B5EF4-FFF2-40B4-BE49-F238E27FC236}">
                <a16:creationId xmlns:a16="http://schemas.microsoft.com/office/drawing/2014/main" id="{F8D0FABD-11FD-446C-BB12-993BC56A89C8}"/>
              </a:ext>
            </a:extLst>
          </p:cNvPr>
          <p:cNvSpPr>
            <a:spLocks noGrp="1"/>
          </p:cNvSpPr>
          <p:nvPr>
            <p:ph type="body" sz="quarter" idx="30"/>
          </p:nvPr>
        </p:nvSpPr>
        <p:spPr>
          <a:xfrm>
            <a:off x="4402613" y="2651729"/>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nl-NL" dirty="0"/>
              <a:t>Klikken om de tekststijl van het model te bewerken</a:t>
            </a:r>
          </a:p>
        </p:txBody>
      </p:sp>
      <p:sp>
        <p:nvSpPr>
          <p:cNvPr id="18" name="Tijdelijke aanduiding voor afbeelding 14">
            <a:extLst>
              <a:ext uri="{FF2B5EF4-FFF2-40B4-BE49-F238E27FC236}">
                <a16:creationId xmlns:a16="http://schemas.microsoft.com/office/drawing/2014/main" id="{C8CDFCB2-1365-455F-8EC0-769BDA39F5BC}"/>
              </a:ext>
            </a:extLst>
          </p:cNvPr>
          <p:cNvSpPr>
            <a:spLocks noGrp="1"/>
          </p:cNvSpPr>
          <p:nvPr>
            <p:ph type="pic" sz="quarter" idx="31" hasCustomPrompt="1"/>
          </p:nvPr>
        </p:nvSpPr>
        <p:spPr>
          <a:xfrm>
            <a:off x="5649215" y="1594334"/>
            <a:ext cx="904047" cy="901043"/>
          </a:xfrm>
        </p:spPr>
        <p:txBody>
          <a:bodyPr lIns="0" rIns="0" anchor="ctr">
            <a:noAutofit/>
          </a:bodyPr>
          <a:lstStyle>
            <a:lvl1pPr marL="0" indent="0" algn="ctr">
              <a:buNone/>
              <a:defRPr sz="1600"/>
            </a:lvl1pPr>
          </a:lstStyle>
          <a:p>
            <a:r>
              <a:rPr lang="en-GB" dirty="0"/>
              <a:t>ICON</a:t>
            </a:r>
          </a:p>
        </p:txBody>
      </p:sp>
      <p:sp>
        <p:nvSpPr>
          <p:cNvPr id="19" name="Tijdelijke aanduiding voor tekst 3">
            <a:extLst>
              <a:ext uri="{FF2B5EF4-FFF2-40B4-BE49-F238E27FC236}">
                <a16:creationId xmlns:a16="http://schemas.microsoft.com/office/drawing/2014/main" id="{FEC90EB4-569C-4A1B-87DE-40734E1F8E3E}"/>
              </a:ext>
            </a:extLst>
          </p:cNvPr>
          <p:cNvSpPr>
            <a:spLocks noGrp="1"/>
          </p:cNvSpPr>
          <p:nvPr>
            <p:ph type="body" sz="quarter" idx="32"/>
          </p:nvPr>
        </p:nvSpPr>
        <p:spPr>
          <a:xfrm>
            <a:off x="7967026" y="2651729"/>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nl-NL" dirty="0"/>
              <a:t>Klikken om de tekststijl van het model te bewerken</a:t>
            </a:r>
          </a:p>
        </p:txBody>
      </p:sp>
      <p:sp>
        <p:nvSpPr>
          <p:cNvPr id="20" name="Tijdelijke aanduiding voor afbeelding 14">
            <a:extLst>
              <a:ext uri="{FF2B5EF4-FFF2-40B4-BE49-F238E27FC236}">
                <a16:creationId xmlns:a16="http://schemas.microsoft.com/office/drawing/2014/main" id="{4DD2E1FC-778E-427A-81C1-D71076F6A77C}"/>
              </a:ext>
            </a:extLst>
          </p:cNvPr>
          <p:cNvSpPr>
            <a:spLocks noGrp="1"/>
          </p:cNvSpPr>
          <p:nvPr>
            <p:ph type="pic" sz="quarter" idx="33" hasCustomPrompt="1"/>
          </p:nvPr>
        </p:nvSpPr>
        <p:spPr>
          <a:xfrm>
            <a:off x="9213628" y="1594334"/>
            <a:ext cx="904047" cy="901043"/>
          </a:xfrm>
        </p:spPr>
        <p:txBody>
          <a:bodyPr lIns="0" rIns="0" anchor="ctr">
            <a:noAutofit/>
          </a:bodyPr>
          <a:lstStyle>
            <a:lvl1pPr marL="0" indent="0" algn="ctr">
              <a:buNone/>
              <a:defRPr sz="1600"/>
            </a:lvl1pPr>
          </a:lstStyle>
          <a:p>
            <a:r>
              <a:rPr lang="en-GB" dirty="0"/>
              <a:t>ICON</a:t>
            </a:r>
          </a:p>
        </p:txBody>
      </p:sp>
      <p:sp>
        <p:nvSpPr>
          <p:cNvPr id="2" name="Titel 1">
            <a:extLst>
              <a:ext uri="{FF2B5EF4-FFF2-40B4-BE49-F238E27FC236}">
                <a16:creationId xmlns:a16="http://schemas.microsoft.com/office/drawing/2014/main" id="{BB95E17B-E737-4096-99C9-0451D1BF8FD9}"/>
              </a:ext>
            </a:extLst>
          </p:cNvPr>
          <p:cNvSpPr>
            <a:spLocks noGrp="1"/>
          </p:cNvSpPr>
          <p:nvPr>
            <p:ph type="title"/>
          </p:nvPr>
        </p:nvSpPr>
        <p:spPr/>
        <p:txBody>
          <a:bodyPr/>
          <a:lstStyle/>
          <a:p>
            <a:r>
              <a:rPr lang="nl-NL" dirty="0"/>
              <a:t>Klik om stijl te bewerken</a:t>
            </a:r>
            <a:endParaRPr lang="en-GB" dirty="0"/>
          </a:p>
        </p:txBody>
      </p:sp>
      <p:sp>
        <p:nvSpPr>
          <p:cNvPr id="10" name="Rechthoek 9">
            <a:extLst>
              <a:ext uri="{FF2B5EF4-FFF2-40B4-BE49-F238E27FC236}">
                <a16:creationId xmlns:a16="http://schemas.microsoft.com/office/drawing/2014/main" id="{340D5EB6-FBA0-4EA7-ACF6-D6C74608F9A7}"/>
              </a:ext>
            </a:extLst>
          </p:cNvPr>
          <p:cNvSpPr/>
          <p:nvPr userDrawn="1"/>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1" name="Rechte verbindingslijn 10">
            <a:extLst>
              <a:ext uri="{FF2B5EF4-FFF2-40B4-BE49-F238E27FC236}">
                <a16:creationId xmlns:a16="http://schemas.microsoft.com/office/drawing/2014/main" id="{8DB8D380-677B-4067-B9EA-06265661870F}"/>
              </a:ext>
            </a:extLst>
          </p:cNvPr>
          <p:cNvCxnSpPr>
            <a:cxnSpLocks/>
          </p:cNvCxnSpPr>
          <p:nvPr userDrawn="1"/>
        </p:nvCxnSpPr>
        <p:spPr>
          <a:xfrm>
            <a:off x="-4685618" y="4238444"/>
            <a:ext cx="4309227" cy="0"/>
          </a:xfrm>
          <a:prstGeom prst="line">
            <a:avLst/>
          </a:prstGeom>
          <a:noFill/>
          <a:ln w="9525" cap="flat" cmpd="sng" algn="ctr">
            <a:solidFill>
              <a:schemeClr val="accent2"/>
            </a:solidFill>
            <a:prstDash val="solid"/>
          </a:ln>
          <a:effectLst/>
        </p:spPr>
      </p:cxnSp>
      <p:sp>
        <p:nvSpPr>
          <p:cNvPr id="12" name="Tekstvak 11">
            <a:extLst>
              <a:ext uri="{FF2B5EF4-FFF2-40B4-BE49-F238E27FC236}">
                <a16:creationId xmlns:a16="http://schemas.microsoft.com/office/drawing/2014/main" id="{468C8959-23F6-4F96-A2A1-8F78D91D4C8D}"/>
              </a:ext>
            </a:extLst>
          </p:cNvPr>
          <p:cNvSpPr txBox="1"/>
          <p:nvPr userDrawn="1"/>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3" name="Groep 12">
            <a:extLst>
              <a:ext uri="{FF2B5EF4-FFF2-40B4-BE49-F238E27FC236}">
                <a16:creationId xmlns:a16="http://schemas.microsoft.com/office/drawing/2014/main" id="{EB065485-B5A1-436A-AB30-54425CB945D5}"/>
              </a:ext>
            </a:extLst>
          </p:cNvPr>
          <p:cNvGrpSpPr/>
          <p:nvPr userDrawn="1"/>
        </p:nvGrpSpPr>
        <p:grpSpPr>
          <a:xfrm>
            <a:off x="-1425490" y="4409929"/>
            <a:ext cx="250379" cy="249771"/>
            <a:chOff x="-706740" y="145633"/>
            <a:chExt cx="250379" cy="249771"/>
          </a:xfrm>
        </p:grpSpPr>
        <p:sp>
          <p:nvSpPr>
            <p:cNvPr id="14" name="Rechthoek 13">
              <a:extLst>
                <a:ext uri="{FF2B5EF4-FFF2-40B4-BE49-F238E27FC236}">
                  <a16:creationId xmlns:a16="http://schemas.microsoft.com/office/drawing/2014/main" id="{00BA605C-C823-4D84-9841-C64CD09A43F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Gelijkbenige driehoek 128">
              <a:extLst>
                <a:ext uri="{FF2B5EF4-FFF2-40B4-BE49-F238E27FC236}">
                  <a16:creationId xmlns:a16="http://schemas.microsoft.com/office/drawing/2014/main" id="{E12DA186-BD6A-44A5-ADC2-75EA3069D2E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al 22">
              <a:extLst>
                <a:ext uri="{FF2B5EF4-FFF2-40B4-BE49-F238E27FC236}">
                  <a16:creationId xmlns:a16="http://schemas.microsoft.com/office/drawing/2014/main" id="{613B1191-9A6D-49EF-B404-E07DB981F8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24" name="Rechthoek 23">
              <a:extLst>
                <a:ext uri="{FF2B5EF4-FFF2-40B4-BE49-F238E27FC236}">
                  <a16:creationId xmlns:a16="http://schemas.microsoft.com/office/drawing/2014/main" id="{9280CCBD-226E-4C5C-8F78-EF8564DE5BC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25" name="Rechte verbindingslijn 24">
              <a:extLst>
                <a:ext uri="{FF2B5EF4-FFF2-40B4-BE49-F238E27FC236}">
                  <a16:creationId xmlns:a16="http://schemas.microsoft.com/office/drawing/2014/main" id="{56523900-8DEC-4BBF-B9EB-8F75D5CB6EA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6" name="Tekstvak 25">
            <a:extLst>
              <a:ext uri="{FF2B5EF4-FFF2-40B4-BE49-F238E27FC236}">
                <a16:creationId xmlns:a16="http://schemas.microsoft.com/office/drawing/2014/main" id="{EDC5C693-428B-41C3-8FB6-AEBB257420DD}"/>
              </a:ext>
            </a:extLst>
          </p:cNvPr>
          <p:cNvSpPr txBox="1"/>
          <p:nvPr userDrawn="1"/>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7" name="Tekstvak 26">
            <a:extLst>
              <a:ext uri="{FF2B5EF4-FFF2-40B4-BE49-F238E27FC236}">
                <a16:creationId xmlns:a16="http://schemas.microsoft.com/office/drawing/2014/main" id="{CA8390E2-F185-4784-A39C-01C03DC40878}"/>
              </a:ext>
            </a:extLst>
          </p:cNvPr>
          <p:cNvSpPr txBox="1"/>
          <p:nvPr userDrawn="1"/>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8" name="Groep 27">
            <a:extLst>
              <a:ext uri="{FF2B5EF4-FFF2-40B4-BE49-F238E27FC236}">
                <a16:creationId xmlns:a16="http://schemas.microsoft.com/office/drawing/2014/main" id="{037D01ED-004D-40CF-BADB-28147A11D67D}"/>
              </a:ext>
            </a:extLst>
          </p:cNvPr>
          <p:cNvGrpSpPr/>
          <p:nvPr userDrawn="1"/>
        </p:nvGrpSpPr>
        <p:grpSpPr>
          <a:xfrm>
            <a:off x="-1073403" y="4409928"/>
            <a:ext cx="252000" cy="216024"/>
            <a:chOff x="-932185" y="5325334"/>
            <a:chExt cx="252000" cy="216024"/>
          </a:xfrm>
        </p:grpSpPr>
        <p:sp>
          <p:nvSpPr>
            <p:cNvPr id="29" name="Rechthoek 28">
              <a:extLst>
                <a:ext uri="{FF2B5EF4-FFF2-40B4-BE49-F238E27FC236}">
                  <a16:creationId xmlns:a16="http://schemas.microsoft.com/office/drawing/2014/main" id="{6BE87C36-7656-4DD7-87D4-EFAF504677F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30" name="Groep 29">
              <a:extLst>
                <a:ext uri="{FF2B5EF4-FFF2-40B4-BE49-F238E27FC236}">
                  <a16:creationId xmlns:a16="http://schemas.microsoft.com/office/drawing/2014/main" id="{F087791E-66F8-42C1-87ED-30D079539B01}"/>
                </a:ext>
              </a:extLst>
            </p:cNvPr>
            <p:cNvGrpSpPr/>
            <p:nvPr userDrawn="1"/>
          </p:nvGrpSpPr>
          <p:grpSpPr>
            <a:xfrm>
              <a:off x="-925512" y="5325900"/>
              <a:ext cx="241658" cy="36000"/>
              <a:chOff x="-964435" y="5325900"/>
              <a:chExt cx="241658" cy="36000"/>
            </a:xfrm>
          </p:grpSpPr>
          <p:sp>
            <p:nvSpPr>
              <p:cNvPr id="39" name="Rechthoek 38">
                <a:extLst>
                  <a:ext uri="{FF2B5EF4-FFF2-40B4-BE49-F238E27FC236}">
                    <a16:creationId xmlns:a16="http://schemas.microsoft.com/office/drawing/2014/main" id="{8B5E8616-C8AB-4EC8-85FF-BE85055BEFB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F02B6429-D8EE-4EB5-BF26-CD0FB5A9A9E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25F2EE1C-C904-43AF-A415-25D9800C3E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F8259500-AA88-4666-9B83-1274922BD7A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37C64C96-971F-49B0-8FDE-E9D4729200A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Rechthoek 43">
                <a:extLst>
                  <a:ext uri="{FF2B5EF4-FFF2-40B4-BE49-F238E27FC236}">
                    <a16:creationId xmlns:a16="http://schemas.microsoft.com/office/drawing/2014/main" id="{8CAF722A-5C45-470E-9379-BEC2BFA1306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Rechthoek 44">
                <a:extLst>
                  <a:ext uri="{FF2B5EF4-FFF2-40B4-BE49-F238E27FC236}">
                    <a16:creationId xmlns:a16="http://schemas.microsoft.com/office/drawing/2014/main" id="{744D17F6-3CEC-49D5-8B2A-1B00913BEB7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31" name="Groep 30">
              <a:extLst>
                <a:ext uri="{FF2B5EF4-FFF2-40B4-BE49-F238E27FC236}">
                  <a16:creationId xmlns:a16="http://schemas.microsoft.com/office/drawing/2014/main" id="{EFE574FC-96FC-428C-9483-1F371D9A0A9A}"/>
                </a:ext>
              </a:extLst>
            </p:cNvPr>
            <p:cNvGrpSpPr/>
            <p:nvPr userDrawn="1"/>
          </p:nvGrpSpPr>
          <p:grpSpPr>
            <a:xfrm>
              <a:off x="-925512" y="5502593"/>
              <a:ext cx="241658" cy="36000"/>
              <a:chOff x="-964435" y="5325900"/>
              <a:chExt cx="241658" cy="36000"/>
            </a:xfrm>
          </p:grpSpPr>
          <p:sp>
            <p:nvSpPr>
              <p:cNvPr id="32" name="Rechthoek 31">
                <a:extLst>
                  <a:ext uri="{FF2B5EF4-FFF2-40B4-BE49-F238E27FC236}">
                    <a16:creationId xmlns:a16="http://schemas.microsoft.com/office/drawing/2014/main" id="{D245EF99-9947-488F-9EED-09E3F52FCBA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0E5E601F-31FC-4034-A283-58BAFF99605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0545EC63-EC85-4C99-8D56-0EE44089A0B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F03A67E0-C029-49B8-9913-D003231CD6CA}"/>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Rechthoek 35">
                <a:extLst>
                  <a:ext uri="{FF2B5EF4-FFF2-40B4-BE49-F238E27FC236}">
                    <a16:creationId xmlns:a16="http://schemas.microsoft.com/office/drawing/2014/main" id="{313FB65C-37DC-49CF-B5E4-01F4D55A9E0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Rechthoek 36">
                <a:extLst>
                  <a:ext uri="{FF2B5EF4-FFF2-40B4-BE49-F238E27FC236}">
                    <a16:creationId xmlns:a16="http://schemas.microsoft.com/office/drawing/2014/main" id="{48B9E082-D3FC-4741-83E7-43560004D29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CD3CBAC3-04E2-4B52-A3BD-FD5B876ACB54}"/>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6" name="Tekstvak 45">
            <a:extLst>
              <a:ext uri="{FF2B5EF4-FFF2-40B4-BE49-F238E27FC236}">
                <a16:creationId xmlns:a16="http://schemas.microsoft.com/office/drawing/2014/main" id="{C693B104-527C-4E84-83C7-DB4DDE482DDC}"/>
              </a:ext>
            </a:extLst>
          </p:cNvPr>
          <p:cNvSpPr txBox="1"/>
          <p:nvPr userDrawn="1"/>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FC90C2C1-DDED-4C58-967D-A8278F1C04A7}"/>
              </a:ext>
            </a:extLst>
          </p:cNvPr>
          <p:cNvSpPr>
            <a:spLocks noGrp="1"/>
          </p:cNvSpPr>
          <p:nvPr>
            <p:ph type="ftr" sz="quarter" idx="35"/>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A56AC55C-1262-4599-9A1B-E49598629140}"/>
              </a:ext>
            </a:extLst>
          </p:cNvPr>
          <p:cNvSpPr>
            <a:spLocks noGrp="1"/>
          </p:cNvSpPr>
          <p:nvPr>
            <p:ph type="sldNum" sz="quarter" idx="36"/>
          </p:nvPr>
        </p:nvSpPr>
        <p:spPr/>
        <p:txBody>
          <a:bodyPr/>
          <a:lstStyle/>
          <a:p>
            <a:fld id="{761B7991-791C-44D3-A34B-0516733EAC00}" type="slidenum">
              <a:rPr lang="en-GB" smtClean="0"/>
              <a:t>‹#›</a:t>
            </a:fld>
            <a:endParaRPr lang="en-GB" dirty="0"/>
          </a:p>
        </p:txBody>
      </p:sp>
      <p:sp>
        <p:nvSpPr>
          <p:cNvPr id="47" name="Tijdelijke aanduiding voor tekst 3">
            <a:extLst>
              <a:ext uri="{FF2B5EF4-FFF2-40B4-BE49-F238E27FC236}">
                <a16:creationId xmlns:a16="http://schemas.microsoft.com/office/drawing/2014/main" id="{1DF1C92D-FD08-4482-8F41-EA3FC515818C}"/>
              </a:ext>
            </a:extLst>
          </p:cNvPr>
          <p:cNvSpPr>
            <a:spLocks noGrp="1"/>
          </p:cNvSpPr>
          <p:nvPr>
            <p:ph type="body" sz="quarter" idx="37"/>
          </p:nvPr>
        </p:nvSpPr>
        <p:spPr>
          <a:xfrm>
            <a:off x="838200" y="5006114"/>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nl-NL" dirty="0"/>
              <a:t>Klikken om de tekststijl van het model te bewerken</a:t>
            </a:r>
          </a:p>
        </p:txBody>
      </p:sp>
      <p:sp>
        <p:nvSpPr>
          <p:cNvPr id="48" name="Tijdelijke aanduiding voor afbeelding 14">
            <a:extLst>
              <a:ext uri="{FF2B5EF4-FFF2-40B4-BE49-F238E27FC236}">
                <a16:creationId xmlns:a16="http://schemas.microsoft.com/office/drawing/2014/main" id="{C17446A0-1544-44A5-8E99-2C973E21CD02}"/>
              </a:ext>
            </a:extLst>
          </p:cNvPr>
          <p:cNvSpPr>
            <a:spLocks noGrp="1"/>
          </p:cNvSpPr>
          <p:nvPr>
            <p:ph type="pic" sz="quarter" idx="38" hasCustomPrompt="1"/>
          </p:nvPr>
        </p:nvSpPr>
        <p:spPr>
          <a:xfrm>
            <a:off x="2084802" y="3948719"/>
            <a:ext cx="904047" cy="901043"/>
          </a:xfrm>
        </p:spPr>
        <p:txBody>
          <a:bodyPr lIns="0" rIns="0" anchor="ctr">
            <a:noAutofit/>
          </a:bodyPr>
          <a:lstStyle>
            <a:lvl1pPr marL="0" indent="0" algn="ctr">
              <a:buNone/>
              <a:defRPr sz="1600"/>
            </a:lvl1pPr>
          </a:lstStyle>
          <a:p>
            <a:r>
              <a:rPr lang="en-GB" dirty="0"/>
              <a:t>ICON</a:t>
            </a:r>
          </a:p>
        </p:txBody>
      </p:sp>
      <p:sp>
        <p:nvSpPr>
          <p:cNvPr id="49" name="Tijdelijke aanduiding voor tekst 3">
            <a:extLst>
              <a:ext uri="{FF2B5EF4-FFF2-40B4-BE49-F238E27FC236}">
                <a16:creationId xmlns:a16="http://schemas.microsoft.com/office/drawing/2014/main" id="{FC38250E-3176-4A8F-B2CE-EF88457E075E}"/>
              </a:ext>
            </a:extLst>
          </p:cNvPr>
          <p:cNvSpPr>
            <a:spLocks noGrp="1"/>
          </p:cNvSpPr>
          <p:nvPr>
            <p:ph type="body" sz="quarter" idx="39"/>
          </p:nvPr>
        </p:nvSpPr>
        <p:spPr>
          <a:xfrm>
            <a:off x="4402613" y="5006114"/>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nl-NL" dirty="0"/>
              <a:t>Klikken om de tekststijl van het model te bewerken</a:t>
            </a:r>
          </a:p>
        </p:txBody>
      </p:sp>
      <p:sp>
        <p:nvSpPr>
          <p:cNvPr id="50" name="Tijdelijke aanduiding voor afbeelding 14">
            <a:extLst>
              <a:ext uri="{FF2B5EF4-FFF2-40B4-BE49-F238E27FC236}">
                <a16:creationId xmlns:a16="http://schemas.microsoft.com/office/drawing/2014/main" id="{6435E2B5-9F52-480C-BE4F-71B56CE519B4}"/>
              </a:ext>
            </a:extLst>
          </p:cNvPr>
          <p:cNvSpPr>
            <a:spLocks noGrp="1"/>
          </p:cNvSpPr>
          <p:nvPr>
            <p:ph type="pic" sz="quarter" idx="40" hasCustomPrompt="1"/>
          </p:nvPr>
        </p:nvSpPr>
        <p:spPr>
          <a:xfrm>
            <a:off x="5649215" y="3948719"/>
            <a:ext cx="904047" cy="901043"/>
          </a:xfrm>
        </p:spPr>
        <p:txBody>
          <a:bodyPr lIns="0" rIns="0" anchor="ctr">
            <a:noAutofit/>
          </a:bodyPr>
          <a:lstStyle>
            <a:lvl1pPr marL="0" indent="0" algn="ctr">
              <a:buNone/>
              <a:defRPr sz="1600"/>
            </a:lvl1pPr>
          </a:lstStyle>
          <a:p>
            <a:r>
              <a:rPr lang="en-GB" dirty="0"/>
              <a:t>ICON</a:t>
            </a:r>
          </a:p>
        </p:txBody>
      </p:sp>
      <p:sp>
        <p:nvSpPr>
          <p:cNvPr id="51" name="Tijdelijke aanduiding voor tekst 3">
            <a:extLst>
              <a:ext uri="{FF2B5EF4-FFF2-40B4-BE49-F238E27FC236}">
                <a16:creationId xmlns:a16="http://schemas.microsoft.com/office/drawing/2014/main" id="{A76D1AFA-BF19-4037-A5E5-B65C31B7AC53}"/>
              </a:ext>
            </a:extLst>
          </p:cNvPr>
          <p:cNvSpPr>
            <a:spLocks noGrp="1"/>
          </p:cNvSpPr>
          <p:nvPr>
            <p:ph type="body" sz="quarter" idx="41"/>
          </p:nvPr>
        </p:nvSpPr>
        <p:spPr>
          <a:xfrm>
            <a:off x="7967026" y="5006114"/>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nl-NL" dirty="0"/>
              <a:t>Klikken om de tekststijl van het model te bewerken</a:t>
            </a:r>
          </a:p>
        </p:txBody>
      </p:sp>
      <p:sp>
        <p:nvSpPr>
          <p:cNvPr id="52" name="Tijdelijke aanduiding voor afbeelding 14">
            <a:extLst>
              <a:ext uri="{FF2B5EF4-FFF2-40B4-BE49-F238E27FC236}">
                <a16:creationId xmlns:a16="http://schemas.microsoft.com/office/drawing/2014/main" id="{53CC7C3C-032E-43BD-BB3C-D74EE2737788}"/>
              </a:ext>
            </a:extLst>
          </p:cNvPr>
          <p:cNvSpPr>
            <a:spLocks noGrp="1"/>
          </p:cNvSpPr>
          <p:nvPr>
            <p:ph type="pic" sz="quarter" idx="42" hasCustomPrompt="1"/>
          </p:nvPr>
        </p:nvSpPr>
        <p:spPr>
          <a:xfrm>
            <a:off x="9213628" y="3948719"/>
            <a:ext cx="904047" cy="901043"/>
          </a:xfrm>
        </p:spPr>
        <p:txBody>
          <a:bodyPr lIns="0" rIns="0" anchor="ctr">
            <a:noAutofit/>
          </a:bodyPr>
          <a:lstStyle>
            <a:lvl1pPr marL="0" indent="0" algn="ctr">
              <a:buNone/>
              <a:defRPr sz="1600"/>
            </a:lvl1pPr>
          </a:lstStyle>
          <a:p>
            <a:r>
              <a:rPr lang="en-GB" dirty="0"/>
              <a:t>ICON</a:t>
            </a:r>
          </a:p>
        </p:txBody>
      </p:sp>
      <p:sp>
        <p:nvSpPr>
          <p:cNvPr id="53" name="Tijdelijke aanduiding voor tekst 6">
            <a:extLst>
              <a:ext uri="{FF2B5EF4-FFF2-40B4-BE49-F238E27FC236}">
                <a16:creationId xmlns:a16="http://schemas.microsoft.com/office/drawing/2014/main" id="{800F98BF-369C-4277-8D9A-303DBB03CB0A}"/>
              </a:ext>
            </a:extLst>
          </p:cNvPr>
          <p:cNvSpPr>
            <a:spLocks noGrp="1"/>
          </p:cNvSpPr>
          <p:nvPr>
            <p:ph type="body" sz="quarter" idx="22"/>
          </p:nvPr>
        </p:nvSpPr>
        <p:spPr>
          <a:xfrm rot="5400000">
            <a:off x="2048329" y="3720927"/>
            <a:ext cx="45720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
        <p:nvSpPr>
          <p:cNvPr id="54" name="Tijdelijke aanduiding voor tekst 6">
            <a:extLst>
              <a:ext uri="{FF2B5EF4-FFF2-40B4-BE49-F238E27FC236}">
                <a16:creationId xmlns:a16="http://schemas.microsoft.com/office/drawing/2014/main" id="{6BCDBB89-288D-4C7B-A937-F4AFF9D21F34}"/>
              </a:ext>
            </a:extLst>
          </p:cNvPr>
          <p:cNvSpPr>
            <a:spLocks noGrp="1"/>
          </p:cNvSpPr>
          <p:nvPr>
            <p:ph type="body" sz="quarter" idx="43"/>
          </p:nvPr>
        </p:nvSpPr>
        <p:spPr>
          <a:xfrm rot="5400000">
            <a:off x="5597444" y="3720927"/>
            <a:ext cx="45720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
        <p:nvSpPr>
          <p:cNvPr id="55" name="Tijdelijke aanduiding voor tekst 6">
            <a:extLst>
              <a:ext uri="{FF2B5EF4-FFF2-40B4-BE49-F238E27FC236}">
                <a16:creationId xmlns:a16="http://schemas.microsoft.com/office/drawing/2014/main" id="{60BE33B4-DA0A-48B0-A7F8-49064C4383DF}"/>
              </a:ext>
            </a:extLst>
          </p:cNvPr>
          <p:cNvSpPr>
            <a:spLocks noGrp="1"/>
          </p:cNvSpPr>
          <p:nvPr>
            <p:ph type="body" sz="quarter" idx="44"/>
          </p:nvPr>
        </p:nvSpPr>
        <p:spPr>
          <a:xfrm>
            <a:off x="838200" y="3715100"/>
            <a:ext cx="105480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Tree>
    <p:extLst>
      <p:ext uri="{BB962C8B-B14F-4D97-AF65-F5344CB8AC3E}">
        <p14:creationId xmlns:p14="http://schemas.microsoft.com/office/powerpoint/2010/main" val="207136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53" presetClass="entr" presetSubtype="16" fill="hold" grpId="1"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750"/>
                            </p:stCondLst>
                            <p:childTnLst>
                              <p:par>
                                <p:cTn id="18" presetID="2" presetClass="entr" presetSubtype="4" decel="10000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53" presetClass="entr" presetSubtype="16" fill="hold" grpId="1"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par>
                          <p:cTn id="30" fill="hold">
                            <p:stCondLst>
                              <p:cond delay="1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53" presetClass="entr" presetSubtype="16"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2250"/>
                            </p:stCondLst>
                            <p:childTnLst>
                              <p:par>
                                <p:cTn id="44" presetID="2" presetClass="entr" presetSubtype="4" decel="10000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ppt_x"/>
                                          </p:val>
                                        </p:tav>
                                        <p:tav tm="100000">
                                          <p:val>
                                            <p:strVal val="#ppt_x"/>
                                          </p:val>
                                        </p:tav>
                                      </p:tavLst>
                                    </p:anim>
                                    <p:anim calcmode="lin" valueType="num">
                                      <p:cBhvr additive="base">
                                        <p:cTn id="47" dur="500" fill="hold"/>
                                        <p:tgtEl>
                                          <p:spTgt spid="47"/>
                                        </p:tgtEl>
                                        <p:attrNameLst>
                                          <p:attrName>ppt_y</p:attrName>
                                        </p:attrNameLst>
                                      </p:cBhvr>
                                      <p:tavLst>
                                        <p:tav tm="0">
                                          <p:val>
                                            <p:strVal val="1+#ppt_h/2"/>
                                          </p:val>
                                        </p:tav>
                                        <p:tav tm="100000">
                                          <p:val>
                                            <p:strVal val="#ppt_y"/>
                                          </p:val>
                                        </p:tav>
                                      </p:tavLst>
                                    </p:anim>
                                  </p:childTnLst>
                                </p:cTn>
                              </p:par>
                              <p:par>
                                <p:cTn id="48" presetID="53" presetClass="entr" presetSubtype="16" fill="hold" grpId="1" nodeType="with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500" fill="hold"/>
                                        <p:tgtEl>
                                          <p:spTgt spid="47"/>
                                        </p:tgtEl>
                                        <p:attrNameLst>
                                          <p:attrName>ppt_w</p:attrName>
                                        </p:attrNameLst>
                                      </p:cBhvr>
                                      <p:tavLst>
                                        <p:tav tm="0">
                                          <p:val>
                                            <p:fltVal val="0"/>
                                          </p:val>
                                        </p:tav>
                                        <p:tav tm="100000">
                                          <p:val>
                                            <p:strVal val="#ppt_w"/>
                                          </p:val>
                                        </p:tav>
                                      </p:tavLst>
                                    </p:anim>
                                    <p:anim calcmode="lin" valueType="num">
                                      <p:cBhvr>
                                        <p:cTn id="51" dur="500" fill="hold"/>
                                        <p:tgtEl>
                                          <p:spTgt spid="47"/>
                                        </p:tgtEl>
                                        <p:attrNameLst>
                                          <p:attrName>ppt_h</p:attrName>
                                        </p:attrNameLst>
                                      </p:cBhvr>
                                      <p:tavLst>
                                        <p:tav tm="0">
                                          <p:val>
                                            <p:fltVal val="0"/>
                                          </p:val>
                                        </p:tav>
                                        <p:tav tm="100000">
                                          <p:val>
                                            <p:strVal val="#ppt_h"/>
                                          </p:val>
                                        </p:tav>
                                      </p:tavLst>
                                    </p:anim>
                                    <p:animEffect transition="in" filter="fade">
                                      <p:cBhvr>
                                        <p:cTn id="52" dur="500"/>
                                        <p:tgtEl>
                                          <p:spTgt spid="47"/>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par>
                          <p:cTn id="56" fill="hold">
                            <p:stCondLst>
                              <p:cond delay="3000"/>
                            </p:stCondLst>
                            <p:childTnLst>
                              <p:par>
                                <p:cTn id="57" presetID="2" presetClass="entr" presetSubtype="4" decel="10000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500" fill="hold"/>
                                        <p:tgtEl>
                                          <p:spTgt spid="49"/>
                                        </p:tgtEl>
                                        <p:attrNameLst>
                                          <p:attrName>ppt_x</p:attrName>
                                        </p:attrNameLst>
                                      </p:cBhvr>
                                      <p:tavLst>
                                        <p:tav tm="0">
                                          <p:val>
                                            <p:strVal val="#ppt_x"/>
                                          </p:val>
                                        </p:tav>
                                        <p:tav tm="100000">
                                          <p:val>
                                            <p:strVal val="#ppt_x"/>
                                          </p:val>
                                        </p:tav>
                                      </p:tavLst>
                                    </p:anim>
                                    <p:anim calcmode="lin" valueType="num">
                                      <p:cBhvr additive="base">
                                        <p:cTn id="60" dur="500" fill="hold"/>
                                        <p:tgtEl>
                                          <p:spTgt spid="49"/>
                                        </p:tgtEl>
                                        <p:attrNameLst>
                                          <p:attrName>ppt_y</p:attrName>
                                        </p:attrNameLst>
                                      </p:cBhvr>
                                      <p:tavLst>
                                        <p:tav tm="0">
                                          <p:val>
                                            <p:strVal val="1+#ppt_h/2"/>
                                          </p:val>
                                        </p:tav>
                                        <p:tav tm="100000">
                                          <p:val>
                                            <p:strVal val="#ppt_y"/>
                                          </p:val>
                                        </p:tav>
                                      </p:tavLst>
                                    </p:anim>
                                  </p:childTnLst>
                                </p:cTn>
                              </p:par>
                              <p:par>
                                <p:cTn id="61" presetID="53" presetClass="entr" presetSubtype="16" fill="hold" grpId="1"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fltVal val="0"/>
                                          </p:val>
                                        </p:tav>
                                        <p:tav tm="100000">
                                          <p:val>
                                            <p:strVal val="#ppt_w"/>
                                          </p:val>
                                        </p:tav>
                                      </p:tavLst>
                                    </p:anim>
                                    <p:anim calcmode="lin" valueType="num">
                                      <p:cBhvr>
                                        <p:cTn id="64" dur="500" fill="hold"/>
                                        <p:tgtEl>
                                          <p:spTgt spid="49"/>
                                        </p:tgtEl>
                                        <p:attrNameLst>
                                          <p:attrName>ppt_h</p:attrName>
                                        </p:attrNameLst>
                                      </p:cBhvr>
                                      <p:tavLst>
                                        <p:tav tm="0">
                                          <p:val>
                                            <p:fltVal val="0"/>
                                          </p:val>
                                        </p:tav>
                                        <p:tav tm="100000">
                                          <p:val>
                                            <p:strVal val="#ppt_h"/>
                                          </p:val>
                                        </p:tav>
                                      </p:tavLst>
                                    </p:anim>
                                    <p:animEffect transition="in" filter="fade">
                                      <p:cBhvr>
                                        <p:cTn id="65" dur="500"/>
                                        <p:tgtEl>
                                          <p:spTgt spid="49"/>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childTnLst>
                          </p:cTn>
                        </p:par>
                        <p:par>
                          <p:cTn id="69" fill="hold">
                            <p:stCondLst>
                              <p:cond delay="3750"/>
                            </p:stCondLst>
                            <p:childTnLst>
                              <p:par>
                                <p:cTn id="70" presetID="2" presetClass="entr" presetSubtype="4" decel="10000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fill="hold"/>
                                        <p:tgtEl>
                                          <p:spTgt spid="51"/>
                                        </p:tgtEl>
                                        <p:attrNameLst>
                                          <p:attrName>ppt_x</p:attrName>
                                        </p:attrNameLst>
                                      </p:cBhvr>
                                      <p:tavLst>
                                        <p:tav tm="0">
                                          <p:val>
                                            <p:strVal val="#ppt_x"/>
                                          </p:val>
                                        </p:tav>
                                        <p:tav tm="100000">
                                          <p:val>
                                            <p:strVal val="#ppt_x"/>
                                          </p:val>
                                        </p:tav>
                                      </p:tavLst>
                                    </p:anim>
                                    <p:anim calcmode="lin" valueType="num">
                                      <p:cBhvr additive="base">
                                        <p:cTn id="73" dur="500" fill="hold"/>
                                        <p:tgtEl>
                                          <p:spTgt spid="51"/>
                                        </p:tgtEl>
                                        <p:attrNameLst>
                                          <p:attrName>ppt_y</p:attrName>
                                        </p:attrNameLst>
                                      </p:cBhvr>
                                      <p:tavLst>
                                        <p:tav tm="0">
                                          <p:val>
                                            <p:strVal val="1+#ppt_h/2"/>
                                          </p:val>
                                        </p:tav>
                                        <p:tav tm="100000">
                                          <p:val>
                                            <p:strVal val="#ppt_y"/>
                                          </p:val>
                                        </p:tav>
                                      </p:tavLst>
                                    </p:anim>
                                  </p:childTnLst>
                                </p:cTn>
                              </p:par>
                              <p:par>
                                <p:cTn id="74" presetID="53" presetClass="entr" presetSubtype="16" fill="hold" grpId="1"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p:cTn id="76" dur="500" fill="hold"/>
                                        <p:tgtEl>
                                          <p:spTgt spid="51"/>
                                        </p:tgtEl>
                                        <p:attrNameLst>
                                          <p:attrName>ppt_w</p:attrName>
                                        </p:attrNameLst>
                                      </p:cBhvr>
                                      <p:tavLst>
                                        <p:tav tm="0">
                                          <p:val>
                                            <p:fltVal val="0"/>
                                          </p:val>
                                        </p:tav>
                                        <p:tav tm="100000">
                                          <p:val>
                                            <p:strVal val="#ppt_w"/>
                                          </p:val>
                                        </p:tav>
                                      </p:tavLst>
                                    </p:anim>
                                    <p:anim calcmode="lin" valueType="num">
                                      <p:cBhvr>
                                        <p:cTn id="77" dur="500" fill="hold"/>
                                        <p:tgtEl>
                                          <p:spTgt spid="51"/>
                                        </p:tgtEl>
                                        <p:attrNameLst>
                                          <p:attrName>ppt_h</p:attrName>
                                        </p:attrNameLst>
                                      </p:cBhvr>
                                      <p:tavLst>
                                        <p:tav tm="0">
                                          <p:val>
                                            <p:fltVal val="0"/>
                                          </p:val>
                                        </p:tav>
                                        <p:tav tm="100000">
                                          <p:val>
                                            <p:strVal val="#ppt_h"/>
                                          </p:val>
                                        </p:tav>
                                      </p:tavLst>
                                    </p:anim>
                                    <p:animEffect transition="in" filter="fade">
                                      <p:cBhvr>
                                        <p:cTn id="78" dur="500"/>
                                        <p:tgtEl>
                                          <p:spTgt spid="51"/>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5" grpId="1" animBg="1"/>
      <p:bldP spid="16" grpId="0"/>
      <p:bldP spid="17" grpId="0" animBg="1">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bldP spid="18" grpId="0"/>
      <p:bldP spid="19" grpId="0" animBg="1">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19" grpId="1" animBg="1"/>
      <p:bldP spid="20" grpId="0"/>
      <p:bldP spid="47" grpId="0" animBg="1">
        <p:tmplLst>
          <p:tmpl>
            <p:tnLst>
              <p:par>
                <p:cTn presetID="2" presetClass="entr" presetSubtype="4"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7" grpId="1" animBg="1"/>
      <p:bldP spid="48" grpId="0"/>
      <p:bldP spid="49" grpId="0" animBg="1">
        <p:tmplLst>
          <p:tmpl>
            <p:tnLst>
              <p:par>
                <p:cTn presetID="2" presetClass="entr" presetSubtype="4"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49" grpId="1" animBg="1"/>
      <p:bldP spid="50" grpId="0"/>
      <p:bldP spid="51" grpId="0" animBg="1">
        <p:tmplLst>
          <p:tmpl>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1" grpId="1" animBg="1"/>
      <p:bldP spid="52" grpId="0"/>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enslide_3_Items">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14D55077-9C2C-4B97-86F5-DF09E316DCA8}"/>
              </a:ext>
            </a:extLst>
          </p:cNvPr>
          <p:cNvSpPr>
            <a:spLocks noGrp="1"/>
          </p:cNvSpPr>
          <p:nvPr>
            <p:ph type="body" sz="quarter" idx="10" hasCustomPrompt="1"/>
          </p:nvPr>
        </p:nvSpPr>
        <p:spPr>
          <a:xfrm>
            <a:off x="890239" y="3641147"/>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1 toe te voegen</a:t>
            </a:r>
            <a:endParaRPr lang="en-BE" dirty="0"/>
          </a:p>
        </p:txBody>
      </p:sp>
      <p:sp>
        <p:nvSpPr>
          <p:cNvPr id="16" name="Tijdelijke aanduiding voor tekst 5">
            <a:extLst>
              <a:ext uri="{FF2B5EF4-FFF2-40B4-BE49-F238E27FC236}">
                <a16:creationId xmlns:a16="http://schemas.microsoft.com/office/drawing/2014/main" id="{4E08617D-D4DF-44AA-B90A-CF03870C0FDD}"/>
              </a:ext>
            </a:extLst>
          </p:cNvPr>
          <p:cNvSpPr>
            <a:spLocks noGrp="1"/>
          </p:cNvSpPr>
          <p:nvPr>
            <p:ph type="body" sz="quarter" idx="11" hasCustomPrompt="1"/>
          </p:nvPr>
        </p:nvSpPr>
        <p:spPr>
          <a:xfrm>
            <a:off x="4779613" y="3641147"/>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2 toe te voegen</a:t>
            </a:r>
            <a:endParaRPr lang="en-BE" dirty="0"/>
          </a:p>
        </p:txBody>
      </p:sp>
      <p:sp>
        <p:nvSpPr>
          <p:cNvPr id="17" name="Tijdelijke aanduiding voor tekst 5">
            <a:extLst>
              <a:ext uri="{FF2B5EF4-FFF2-40B4-BE49-F238E27FC236}">
                <a16:creationId xmlns:a16="http://schemas.microsoft.com/office/drawing/2014/main" id="{0F472A18-073F-455F-A5E1-EE1B3FCC15FF}"/>
              </a:ext>
            </a:extLst>
          </p:cNvPr>
          <p:cNvSpPr>
            <a:spLocks noGrp="1"/>
          </p:cNvSpPr>
          <p:nvPr>
            <p:ph type="body" sz="quarter" idx="12" hasCustomPrompt="1"/>
          </p:nvPr>
        </p:nvSpPr>
        <p:spPr>
          <a:xfrm>
            <a:off x="8668988" y="3641147"/>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3 toe te voegen</a:t>
            </a:r>
            <a:endParaRPr lang="en-BE" dirty="0"/>
          </a:p>
        </p:txBody>
      </p:sp>
      <p:sp>
        <p:nvSpPr>
          <p:cNvPr id="9" name="Tijdelijke aanduiding voor SmartArt 8">
            <a:extLst>
              <a:ext uri="{FF2B5EF4-FFF2-40B4-BE49-F238E27FC236}">
                <a16:creationId xmlns:a16="http://schemas.microsoft.com/office/drawing/2014/main" id="{7EA68BE6-457C-44F1-BBED-89A509124CD4}"/>
              </a:ext>
            </a:extLst>
          </p:cNvPr>
          <p:cNvSpPr>
            <a:spLocks noGrp="1"/>
          </p:cNvSpPr>
          <p:nvPr>
            <p:ph type="dgm" sz="quarter" idx="17" hasCustomPrompt="1"/>
          </p:nvPr>
        </p:nvSpPr>
        <p:spPr>
          <a:xfrm>
            <a:off x="890588" y="2121897"/>
            <a:ext cx="1636712" cy="1636712"/>
          </a:xfrm>
          <a:prstGeom prst="rect">
            <a:avLst/>
          </a:prstGeom>
        </p:spPr>
        <p:txBody>
          <a:bodyPr anchor="ctr"/>
          <a:lstStyle>
            <a:lvl1pPr marL="0" indent="0" algn="ctr">
              <a:buNone/>
              <a:defRPr sz="1800" baseline="0"/>
            </a:lvl1pPr>
          </a:lstStyle>
          <a:p>
            <a:r>
              <a:rPr lang="en-GB" dirty="0" err="1"/>
              <a:t>Icoon</a:t>
            </a:r>
            <a:r>
              <a:rPr lang="en-GB" dirty="0"/>
              <a:t> 1</a:t>
            </a:r>
            <a:endParaRPr lang="en-BE" dirty="0"/>
          </a:p>
        </p:txBody>
      </p:sp>
      <p:sp>
        <p:nvSpPr>
          <p:cNvPr id="26" name="Tijdelijke aanduiding voor SmartArt 8">
            <a:extLst>
              <a:ext uri="{FF2B5EF4-FFF2-40B4-BE49-F238E27FC236}">
                <a16:creationId xmlns:a16="http://schemas.microsoft.com/office/drawing/2014/main" id="{20231F53-AF66-41C3-ABB3-C7460725331E}"/>
              </a:ext>
            </a:extLst>
          </p:cNvPr>
          <p:cNvSpPr>
            <a:spLocks noGrp="1"/>
          </p:cNvSpPr>
          <p:nvPr>
            <p:ph type="dgm" sz="quarter" idx="18" hasCustomPrompt="1"/>
          </p:nvPr>
        </p:nvSpPr>
        <p:spPr>
          <a:xfrm>
            <a:off x="4779613" y="2121897"/>
            <a:ext cx="1636712" cy="1636712"/>
          </a:xfrm>
          <a:prstGeom prst="rect">
            <a:avLst/>
          </a:prstGeom>
        </p:spPr>
        <p:txBody>
          <a:bodyPr anchor="ctr"/>
          <a:lstStyle>
            <a:lvl1pPr marL="0" indent="0" algn="ctr">
              <a:buNone/>
              <a:defRPr sz="1800"/>
            </a:lvl1pPr>
          </a:lstStyle>
          <a:p>
            <a:r>
              <a:rPr lang="en-GB" dirty="0" err="1"/>
              <a:t>Icoon</a:t>
            </a:r>
            <a:r>
              <a:rPr lang="en-GB" dirty="0"/>
              <a:t> 2</a:t>
            </a:r>
            <a:endParaRPr lang="en-BE" dirty="0"/>
          </a:p>
        </p:txBody>
      </p:sp>
      <p:sp>
        <p:nvSpPr>
          <p:cNvPr id="27" name="Tijdelijke aanduiding voor SmartArt 8">
            <a:extLst>
              <a:ext uri="{FF2B5EF4-FFF2-40B4-BE49-F238E27FC236}">
                <a16:creationId xmlns:a16="http://schemas.microsoft.com/office/drawing/2014/main" id="{3C023902-C8F0-4389-87F8-8863FE2847C9}"/>
              </a:ext>
            </a:extLst>
          </p:cNvPr>
          <p:cNvSpPr>
            <a:spLocks noGrp="1"/>
          </p:cNvSpPr>
          <p:nvPr>
            <p:ph type="dgm" sz="quarter" idx="19" hasCustomPrompt="1"/>
          </p:nvPr>
        </p:nvSpPr>
        <p:spPr>
          <a:xfrm>
            <a:off x="8668639" y="2121897"/>
            <a:ext cx="1636712" cy="1636712"/>
          </a:xfrm>
          <a:prstGeom prst="rect">
            <a:avLst/>
          </a:prstGeom>
        </p:spPr>
        <p:txBody>
          <a:bodyPr anchor="ctr"/>
          <a:lstStyle>
            <a:lvl1pPr marL="0" indent="0" algn="ctr">
              <a:buNone/>
              <a:defRPr sz="1800"/>
            </a:lvl1pPr>
          </a:lstStyle>
          <a:p>
            <a:r>
              <a:rPr lang="en-GB" dirty="0" err="1"/>
              <a:t>Icoon</a:t>
            </a:r>
            <a:r>
              <a:rPr lang="en-GB" dirty="0"/>
              <a:t> 3</a:t>
            </a:r>
            <a:endParaRPr lang="en-BE" dirty="0"/>
          </a:p>
        </p:txBody>
      </p:sp>
      <p:sp>
        <p:nvSpPr>
          <p:cNvPr id="2" name="Titel 1">
            <a:extLst>
              <a:ext uri="{FF2B5EF4-FFF2-40B4-BE49-F238E27FC236}">
                <a16:creationId xmlns:a16="http://schemas.microsoft.com/office/drawing/2014/main" id="{C5FF061F-973B-46E1-9F05-CF9B8C950620}"/>
              </a:ext>
            </a:extLst>
          </p:cNvPr>
          <p:cNvSpPr>
            <a:spLocks noGrp="1"/>
          </p:cNvSpPr>
          <p:nvPr>
            <p:ph type="title"/>
          </p:nvPr>
        </p:nvSpPr>
        <p:spPr/>
        <p:txBody>
          <a:bodyPr/>
          <a:lstStyle/>
          <a:p>
            <a:r>
              <a:rPr lang="nl-NL" dirty="0"/>
              <a:t>Klik om stijl te bewerken</a:t>
            </a:r>
            <a:endParaRPr lang="en-GB" dirty="0"/>
          </a:p>
        </p:txBody>
      </p:sp>
      <p:sp>
        <p:nvSpPr>
          <p:cNvPr id="3" name="Tijdelijke aanduiding voor voettekst 2">
            <a:extLst>
              <a:ext uri="{FF2B5EF4-FFF2-40B4-BE49-F238E27FC236}">
                <a16:creationId xmlns:a16="http://schemas.microsoft.com/office/drawing/2014/main" id="{AEF46BFE-CDE3-4642-BA02-792065288893}"/>
              </a:ext>
            </a:extLst>
          </p:cNvPr>
          <p:cNvSpPr>
            <a:spLocks noGrp="1"/>
          </p:cNvSpPr>
          <p:nvPr>
            <p:ph type="ftr" sz="quarter" idx="20"/>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788A1D2B-F104-45FD-AA41-6BCC37C2B0CC}"/>
              </a:ext>
            </a:extLst>
          </p:cNvPr>
          <p:cNvSpPr>
            <a:spLocks noGrp="1"/>
          </p:cNvSpPr>
          <p:nvPr>
            <p:ph type="sldNum" sz="quarter" idx="21"/>
          </p:nvPr>
        </p:nvSpPr>
        <p:spPr/>
        <p:txBody>
          <a:bodyPr/>
          <a:lstStyle/>
          <a:p>
            <a:fld id="{761B7991-791C-44D3-A34B-0516733EAC00}" type="slidenum">
              <a:rPr lang="en-GB" smtClean="0"/>
              <a:t>‹#›</a:t>
            </a:fld>
            <a:endParaRPr lang="en-GB" dirty="0"/>
          </a:p>
        </p:txBody>
      </p:sp>
      <p:sp>
        <p:nvSpPr>
          <p:cNvPr id="7" name="Tijdelijke aanduiding voor tekst 6">
            <a:extLst>
              <a:ext uri="{FF2B5EF4-FFF2-40B4-BE49-F238E27FC236}">
                <a16:creationId xmlns:a16="http://schemas.microsoft.com/office/drawing/2014/main" id="{AC99B72F-0E3D-4DC7-AB27-B4A6D5F7EE60}"/>
              </a:ext>
            </a:extLst>
          </p:cNvPr>
          <p:cNvSpPr>
            <a:spLocks noGrp="1"/>
          </p:cNvSpPr>
          <p:nvPr>
            <p:ph type="body" sz="quarter" idx="22"/>
          </p:nvPr>
        </p:nvSpPr>
        <p:spPr>
          <a:xfrm>
            <a:off x="890239" y="4907947"/>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
        <p:nvSpPr>
          <p:cNvPr id="22" name="Tijdelijke aanduiding voor tekst 6">
            <a:extLst>
              <a:ext uri="{FF2B5EF4-FFF2-40B4-BE49-F238E27FC236}">
                <a16:creationId xmlns:a16="http://schemas.microsoft.com/office/drawing/2014/main" id="{2FDC2CED-B505-4674-B170-D2D189C039A4}"/>
              </a:ext>
            </a:extLst>
          </p:cNvPr>
          <p:cNvSpPr>
            <a:spLocks noGrp="1"/>
          </p:cNvSpPr>
          <p:nvPr>
            <p:ph type="body" sz="quarter" idx="23"/>
          </p:nvPr>
        </p:nvSpPr>
        <p:spPr>
          <a:xfrm>
            <a:off x="4779613" y="4907947"/>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
        <p:nvSpPr>
          <p:cNvPr id="24" name="Tijdelijke aanduiding voor tekst 6">
            <a:extLst>
              <a:ext uri="{FF2B5EF4-FFF2-40B4-BE49-F238E27FC236}">
                <a16:creationId xmlns:a16="http://schemas.microsoft.com/office/drawing/2014/main" id="{381B417B-E310-4277-947B-72D4B3623093}"/>
              </a:ext>
            </a:extLst>
          </p:cNvPr>
          <p:cNvSpPr>
            <a:spLocks noGrp="1"/>
          </p:cNvSpPr>
          <p:nvPr>
            <p:ph type="body" sz="quarter" idx="24"/>
          </p:nvPr>
        </p:nvSpPr>
        <p:spPr>
          <a:xfrm>
            <a:off x="8668639" y="4907947"/>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Tree>
    <p:extLst>
      <p:ext uri="{BB962C8B-B14F-4D97-AF65-F5344CB8AC3E}">
        <p14:creationId xmlns:p14="http://schemas.microsoft.com/office/powerpoint/2010/main" val="1811315"/>
      </p:ext>
    </p:extLst>
  </p:cSld>
  <p:clrMapOvr>
    <a:masterClrMapping/>
  </p:clrMapOvr>
  <p:transition spd="slow">
    <p:cover/>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164">
          <p15:clr>
            <a:srgbClr val="FBAE40"/>
          </p15:clr>
        </p15:guide>
        <p15:guide id="4" orient="horz" pos="4156">
          <p15:clr>
            <a:srgbClr val="FBAE40"/>
          </p15:clr>
        </p15:guide>
        <p15:guide id="5" pos="167">
          <p15:clr>
            <a:srgbClr val="FBAE40"/>
          </p15:clr>
        </p15:guide>
        <p15:guide id="6" pos="751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enslide_4_Items">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14D55077-9C2C-4B97-86F5-DF09E316DCA8}"/>
              </a:ext>
            </a:extLst>
          </p:cNvPr>
          <p:cNvSpPr>
            <a:spLocks noGrp="1"/>
          </p:cNvSpPr>
          <p:nvPr>
            <p:ph type="body" sz="quarter" idx="10" hasCustomPrompt="1"/>
          </p:nvPr>
        </p:nvSpPr>
        <p:spPr>
          <a:xfrm>
            <a:off x="481223"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1 toe te voegen</a:t>
            </a:r>
            <a:endParaRPr lang="en-BE" dirty="0"/>
          </a:p>
        </p:txBody>
      </p:sp>
      <p:sp>
        <p:nvSpPr>
          <p:cNvPr id="16" name="Tijdelijke aanduiding voor tekst 5">
            <a:extLst>
              <a:ext uri="{FF2B5EF4-FFF2-40B4-BE49-F238E27FC236}">
                <a16:creationId xmlns:a16="http://schemas.microsoft.com/office/drawing/2014/main" id="{4E08617D-D4DF-44AA-B90A-CF03870C0FDD}"/>
              </a:ext>
            </a:extLst>
          </p:cNvPr>
          <p:cNvSpPr>
            <a:spLocks noGrp="1"/>
          </p:cNvSpPr>
          <p:nvPr>
            <p:ph type="body" sz="quarter" idx="11" hasCustomPrompt="1"/>
          </p:nvPr>
        </p:nvSpPr>
        <p:spPr>
          <a:xfrm>
            <a:off x="3397461"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2 toe te voegen</a:t>
            </a:r>
            <a:endParaRPr lang="en-BE" dirty="0"/>
          </a:p>
        </p:txBody>
      </p:sp>
      <p:sp>
        <p:nvSpPr>
          <p:cNvPr id="17" name="Tijdelijke aanduiding voor tekst 5">
            <a:extLst>
              <a:ext uri="{FF2B5EF4-FFF2-40B4-BE49-F238E27FC236}">
                <a16:creationId xmlns:a16="http://schemas.microsoft.com/office/drawing/2014/main" id="{0F472A18-073F-455F-A5E1-EE1B3FCC15FF}"/>
              </a:ext>
            </a:extLst>
          </p:cNvPr>
          <p:cNvSpPr>
            <a:spLocks noGrp="1"/>
          </p:cNvSpPr>
          <p:nvPr>
            <p:ph type="body" sz="quarter" idx="12" hasCustomPrompt="1"/>
          </p:nvPr>
        </p:nvSpPr>
        <p:spPr>
          <a:xfrm>
            <a:off x="6313699"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3 toe te voegen</a:t>
            </a:r>
            <a:endParaRPr lang="en-BE" dirty="0"/>
          </a:p>
        </p:txBody>
      </p:sp>
      <p:sp>
        <p:nvSpPr>
          <p:cNvPr id="14" name="Tijdelijke aanduiding voor tekst 5">
            <a:extLst>
              <a:ext uri="{FF2B5EF4-FFF2-40B4-BE49-F238E27FC236}">
                <a16:creationId xmlns:a16="http://schemas.microsoft.com/office/drawing/2014/main" id="{441213FE-5658-4442-A2B2-CC9988369865}"/>
              </a:ext>
            </a:extLst>
          </p:cNvPr>
          <p:cNvSpPr>
            <a:spLocks noGrp="1"/>
          </p:cNvSpPr>
          <p:nvPr>
            <p:ph type="body" sz="quarter" idx="20" hasCustomPrompt="1"/>
          </p:nvPr>
        </p:nvSpPr>
        <p:spPr>
          <a:xfrm>
            <a:off x="9229936"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4 toe te voegen</a:t>
            </a:r>
            <a:endParaRPr lang="en-BE" dirty="0"/>
          </a:p>
        </p:txBody>
      </p:sp>
      <p:sp>
        <p:nvSpPr>
          <p:cNvPr id="25" name="Tijdelijke aanduiding voor SmartArt 8">
            <a:extLst>
              <a:ext uri="{FF2B5EF4-FFF2-40B4-BE49-F238E27FC236}">
                <a16:creationId xmlns:a16="http://schemas.microsoft.com/office/drawing/2014/main" id="{77A7708E-4C93-416F-B577-F344F26B89FE}"/>
              </a:ext>
            </a:extLst>
          </p:cNvPr>
          <p:cNvSpPr>
            <a:spLocks noGrp="1"/>
          </p:cNvSpPr>
          <p:nvPr>
            <p:ph type="dgm" sz="quarter" idx="17" hasCustomPrompt="1"/>
          </p:nvPr>
        </p:nvSpPr>
        <p:spPr>
          <a:xfrm>
            <a:off x="481223" y="2243336"/>
            <a:ext cx="1337843" cy="1337842"/>
          </a:xfrm>
          <a:prstGeom prst="rect">
            <a:avLst/>
          </a:prstGeom>
        </p:spPr>
        <p:txBody>
          <a:bodyPr anchor="ctr"/>
          <a:lstStyle>
            <a:lvl1pPr marL="0" indent="0" algn="ctr">
              <a:buNone/>
              <a:defRPr sz="1800" baseline="0"/>
            </a:lvl1pPr>
          </a:lstStyle>
          <a:p>
            <a:r>
              <a:rPr lang="en-GB" dirty="0" err="1"/>
              <a:t>Icoon</a:t>
            </a:r>
            <a:r>
              <a:rPr lang="en-GB" dirty="0"/>
              <a:t> 1</a:t>
            </a:r>
            <a:endParaRPr lang="en-BE" dirty="0"/>
          </a:p>
        </p:txBody>
      </p:sp>
      <p:sp>
        <p:nvSpPr>
          <p:cNvPr id="26" name="Tijdelijke aanduiding voor SmartArt 8">
            <a:extLst>
              <a:ext uri="{FF2B5EF4-FFF2-40B4-BE49-F238E27FC236}">
                <a16:creationId xmlns:a16="http://schemas.microsoft.com/office/drawing/2014/main" id="{90301D7C-51EF-4D1C-B3D1-362270B1ADEB}"/>
              </a:ext>
            </a:extLst>
          </p:cNvPr>
          <p:cNvSpPr>
            <a:spLocks noGrp="1"/>
          </p:cNvSpPr>
          <p:nvPr>
            <p:ph type="dgm" sz="quarter" idx="18" hasCustomPrompt="1"/>
          </p:nvPr>
        </p:nvSpPr>
        <p:spPr>
          <a:xfrm>
            <a:off x="3397461" y="2243336"/>
            <a:ext cx="1337843" cy="1337842"/>
          </a:xfrm>
          <a:prstGeom prst="rect">
            <a:avLst/>
          </a:prstGeom>
        </p:spPr>
        <p:txBody>
          <a:bodyPr anchor="ctr"/>
          <a:lstStyle>
            <a:lvl1pPr marL="0" indent="0" algn="ctr">
              <a:buNone/>
              <a:defRPr sz="1800"/>
            </a:lvl1pPr>
          </a:lstStyle>
          <a:p>
            <a:r>
              <a:rPr lang="en-GB" dirty="0" err="1"/>
              <a:t>Icoon</a:t>
            </a:r>
            <a:r>
              <a:rPr lang="en-GB" dirty="0"/>
              <a:t> 2</a:t>
            </a:r>
            <a:endParaRPr lang="en-BE" dirty="0"/>
          </a:p>
        </p:txBody>
      </p:sp>
      <p:sp>
        <p:nvSpPr>
          <p:cNvPr id="27" name="Tijdelijke aanduiding voor SmartArt 8">
            <a:extLst>
              <a:ext uri="{FF2B5EF4-FFF2-40B4-BE49-F238E27FC236}">
                <a16:creationId xmlns:a16="http://schemas.microsoft.com/office/drawing/2014/main" id="{7B0608B4-8F8C-46DB-BC9C-8A2835A6941F}"/>
              </a:ext>
            </a:extLst>
          </p:cNvPr>
          <p:cNvSpPr>
            <a:spLocks noGrp="1"/>
          </p:cNvSpPr>
          <p:nvPr>
            <p:ph type="dgm" sz="quarter" idx="19" hasCustomPrompt="1"/>
          </p:nvPr>
        </p:nvSpPr>
        <p:spPr>
          <a:xfrm>
            <a:off x="6313697" y="2243336"/>
            <a:ext cx="1337843" cy="1337842"/>
          </a:xfrm>
          <a:prstGeom prst="rect">
            <a:avLst/>
          </a:prstGeom>
        </p:spPr>
        <p:txBody>
          <a:bodyPr anchor="ctr"/>
          <a:lstStyle>
            <a:lvl1pPr marL="0" indent="0" algn="ctr">
              <a:buNone/>
              <a:defRPr sz="1800"/>
            </a:lvl1pPr>
          </a:lstStyle>
          <a:p>
            <a:r>
              <a:rPr lang="en-GB" dirty="0" err="1"/>
              <a:t>Icoon</a:t>
            </a:r>
            <a:r>
              <a:rPr lang="en-GB" dirty="0"/>
              <a:t> 3</a:t>
            </a:r>
            <a:endParaRPr lang="en-BE" dirty="0"/>
          </a:p>
        </p:txBody>
      </p:sp>
      <p:sp>
        <p:nvSpPr>
          <p:cNvPr id="28" name="Tijdelijke aanduiding voor SmartArt 8">
            <a:extLst>
              <a:ext uri="{FF2B5EF4-FFF2-40B4-BE49-F238E27FC236}">
                <a16:creationId xmlns:a16="http://schemas.microsoft.com/office/drawing/2014/main" id="{FF6B0AA1-8DA3-4E64-83FE-C8BB46931189}"/>
              </a:ext>
            </a:extLst>
          </p:cNvPr>
          <p:cNvSpPr>
            <a:spLocks noGrp="1"/>
          </p:cNvSpPr>
          <p:nvPr>
            <p:ph type="dgm" sz="quarter" idx="21" hasCustomPrompt="1"/>
          </p:nvPr>
        </p:nvSpPr>
        <p:spPr>
          <a:xfrm>
            <a:off x="9229935" y="2243336"/>
            <a:ext cx="1337843" cy="1337842"/>
          </a:xfrm>
          <a:prstGeom prst="rect">
            <a:avLst/>
          </a:prstGeom>
        </p:spPr>
        <p:txBody>
          <a:bodyPr anchor="ctr"/>
          <a:lstStyle>
            <a:lvl1pPr marL="0" indent="0" algn="ctr">
              <a:buNone/>
              <a:defRPr sz="1800"/>
            </a:lvl1pPr>
          </a:lstStyle>
          <a:p>
            <a:r>
              <a:rPr lang="en-GB" dirty="0" err="1"/>
              <a:t>Icoon</a:t>
            </a:r>
            <a:r>
              <a:rPr lang="en-GB" dirty="0"/>
              <a:t> 4</a:t>
            </a:r>
            <a:endParaRPr lang="en-BE" dirty="0"/>
          </a:p>
        </p:txBody>
      </p:sp>
      <p:sp>
        <p:nvSpPr>
          <p:cNvPr id="2" name="Titel 1">
            <a:extLst>
              <a:ext uri="{FF2B5EF4-FFF2-40B4-BE49-F238E27FC236}">
                <a16:creationId xmlns:a16="http://schemas.microsoft.com/office/drawing/2014/main" id="{575DF763-B9D1-4272-995B-47A53DE558F9}"/>
              </a:ext>
            </a:extLst>
          </p:cNvPr>
          <p:cNvSpPr>
            <a:spLocks noGrp="1"/>
          </p:cNvSpPr>
          <p:nvPr>
            <p:ph type="title"/>
          </p:nvPr>
        </p:nvSpPr>
        <p:spPr/>
        <p:txBody>
          <a:bodyPr/>
          <a:lstStyle/>
          <a:p>
            <a:r>
              <a:rPr lang="nl-NL"/>
              <a:t>Klik om stijl te bewerken</a:t>
            </a:r>
            <a:endParaRPr lang="en-GB"/>
          </a:p>
        </p:txBody>
      </p:sp>
      <p:sp>
        <p:nvSpPr>
          <p:cNvPr id="3" name="Tijdelijke aanduiding voor voettekst 2">
            <a:extLst>
              <a:ext uri="{FF2B5EF4-FFF2-40B4-BE49-F238E27FC236}">
                <a16:creationId xmlns:a16="http://schemas.microsoft.com/office/drawing/2014/main" id="{D23F9B26-12F3-4A17-9E26-E105CEB657DA}"/>
              </a:ext>
            </a:extLst>
          </p:cNvPr>
          <p:cNvSpPr>
            <a:spLocks noGrp="1"/>
          </p:cNvSpPr>
          <p:nvPr>
            <p:ph type="ftr" sz="quarter" idx="22"/>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7DA149E6-758D-4404-8B20-0C8C2C32DA80}"/>
              </a:ext>
            </a:extLst>
          </p:cNvPr>
          <p:cNvSpPr>
            <a:spLocks noGrp="1"/>
          </p:cNvSpPr>
          <p:nvPr>
            <p:ph type="sldNum" sz="quarter" idx="23"/>
          </p:nvPr>
        </p:nvSpPr>
        <p:spPr/>
        <p:txBody>
          <a:bodyPr/>
          <a:lstStyle/>
          <a:p>
            <a:fld id="{761B7991-791C-44D3-A34B-0516733EAC00}" type="slidenum">
              <a:rPr lang="en-GB" smtClean="0"/>
              <a:t>‹#›</a:t>
            </a:fld>
            <a:endParaRPr lang="en-GB" dirty="0"/>
          </a:p>
        </p:txBody>
      </p:sp>
      <p:sp>
        <p:nvSpPr>
          <p:cNvPr id="22" name="Tijdelijke aanduiding voor tekst 6">
            <a:extLst>
              <a:ext uri="{FF2B5EF4-FFF2-40B4-BE49-F238E27FC236}">
                <a16:creationId xmlns:a16="http://schemas.microsoft.com/office/drawing/2014/main" id="{58820E1A-3786-4CAD-B96A-1BC760EF6E35}"/>
              </a:ext>
            </a:extLst>
          </p:cNvPr>
          <p:cNvSpPr>
            <a:spLocks noGrp="1"/>
          </p:cNvSpPr>
          <p:nvPr>
            <p:ph type="body" sz="quarter" idx="24"/>
          </p:nvPr>
        </p:nvSpPr>
        <p:spPr>
          <a:xfrm>
            <a:off x="481223"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
        <p:nvSpPr>
          <p:cNvPr id="24" name="Tijdelijke aanduiding voor tekst 6">
            <a:extLst>
              <a:ext uri="{FF2B5EF4-FFF2-40B4-BE49-F238E27FC236}">
                <a16:creationId xmlns:a16="http://schemas.microsoft.com/office/drawing/2014/main" id="{7BE5CD57-BE93-483F-B226-F026848287D8}"/>
              </a:ext>
            </a:extLst>
          </p:cNvPr>
          <p:cNvSpPr>
            <a:spLocks noGrp="1"/>
          </p:cNvSpPr>
          <p:nvPr>
            <p:ph type="body" sz="quarter" idx="25"/>
          </p:nvPr>
        </p:nvSpPr>
        <p:spPr>
          <a:xfrm>
            <a:off x="3397461"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
        <p:nvSpPr>
          <p:cNvPr id="29" name="Tijdelijke aanduiding voor tekst 6">
            <a:extLst>
              <a:ext uri="{FF2B5EF4-FFF2-40B4-BE49-F238E27FC236}">
                <a16:creationId xmlns:a16="http://schemas.microsoft.com/office/drawing/2014/main" id="{3E82F6D0-80D6-4BC6-B583-C40D971A2BC8}"/>
              </a:ext>
            </a:extLst>
          </p:cNvPr>
          <p:cNvSpPr>
            <a:spLocks noGrp="1"/>
          </p:cNvSpPr>
          <p:nvPr>
            <p:ph type="body" sz="quarter" idx="26"/>
          </p:nvPr>
        </p:nvSpPr>
        <p:spPr>
          <a:xfrm>
            <a:off x="6313697"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
        <p:nvSpPr>
          <p:cNvPr id="32" name="Tijdelijke aanduiding voor tekst 6">
            <a:extLst>
              <a:ext uri="{FF2B5EF4-FFF2-40B4-BE49-F238E27FC236}">
                <a16:creationId xmlns:a16="http://schemas.microsoft.com/office/drawing/2014/main" id="{458AAC12-4F15-4C93-B6B0-8713A40D12A6}"/>
              </a:ext>
            </a:extLst>
          </p:cNvPr>
          <p:cNvSpPr>
            <a:spLocks noGrp="1"/>
          </p:cNvSpPr>
          <p:nvPr>
            <p:ph type="body" sz="quarter" idx="27"/>
          </p:nvPr>
        </p:nvSpPr>
        <p:spPr>
          <a:xfrm>
            <a:off x="9228036"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nl-NL" dirty="0"/>
              <a:t>Klikken om de tekststijl van het model te bewerken</a:t>
            </a:r>
          </a:p>
        </p:txBody>
      </p:sp>
    </p:spTree>
    <p:extLst>
      <p:ext uri="{BB962C8B-B14F-4D97-AF65-F5344CB8AC3E}">
        <p14:creationId xmlns:p14="http://schemas.microsoft.com/office/powerpoint/2010/main" val="19930690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10" presetClass="entr" presetSubtype="0" fill="hold" grpId="0" nodeType="withEffect">
                                  <p:stCondLst>
                                    <p:cond delay="0"/>
                                  </p:stCondLst>
                                  <p:iterate type="lt">
                                    <p:tmPct val="5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10" presetClass="entr" presetSubtype="0" fill="hold" grpId="0" nodeType="withEffect">
                                  <p:stCondLst>
                                    <p:cond delay="0"/>
                                  </p:stCondLst>
                                  <p:iterate type="lt">
                                    <p:tmPct val="5000"/>
                                  </p:iterate>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fade">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10" presetClass="entr" presetSubtype="0" fill="hold" grpId="0" nodeType="withEffect">
                                  <p:stCondLst>
                                    <p:cond delay="0"/>
                                  </p:stCondLst>
                                  <p:iterate type="lt">
                                    <p:tmPct val="5000"/>
                                  </p:iterate>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500"/>
                                        <p:tgtEl>
                                          <p:spTgt spid="1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10" presetClass="entr" presetSubtype="0" fill="hold" grpId="0" nodeType="withEffect">
                                  <p:stCondLst>
                                    <p:cond delay="0"/>
                                  </p:stCondLst>
                                  <p:iterate type="lt">
                                    <p:tmPct val="5000"/>
                                  </p:iterate>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fade">
                                      <p:cBhvr>
                                        <p:cTn id="4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6"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4"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5" grpId="0"/>
      <p:bldP spid="26" grpId="0"/>
      <p:bldP spid="27" grpId="0"/>
      <p:bldP spid="28" grpId="0"/>
    </p:bldLst>
  </p:timing>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164">
          <p15:clr>
            <a:srgbClr val="FBAE40"/>
          </p15:clr>
        </p15:guide>
        <p15:guide id="4" orient="horz" pos="4156">
          <p15:clr>
            <a:srgbClr val="FBAE40"/>
          </p15:clr>
        </p15:guide>
        <p15:guide id="5" pos="167">
          <p15:clr>
            <a:srgbClr val="FBAE40"/>
          </p15:clr>
        </p15:guide>
        <p15:guide id="6" pos="751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 image 01">
    <p:spTree>
      <p:nvGrpSpPr>
        <p:cNvPr id="1" name=""/>
        <p:cNvGrpSpPr/>
        <p:nvPr/>
      </p:nvGrpSpPr>
      <p:grpSpPr>
        <a:xfrm>
          <a:off x="0" y="0"/>
          <a:ext cx="0" cy="0"/>
          <a:chOff x="0" y="0"/>
          <a:chExt cx="0" cy="0"/>
        </a:xfrm>
      </p:grpSpPr>
      <p:sp>
        <p:nvSpPr>
          <p:cNvPr id="21" name="Tijdelijke aanduiding voor afbeelding 20">
            <a:extLst>
              <a:ext uri="{FF2B5EF4-FFF2-40B4-BE49-F238E27FC236}">
                <a16:creationId xmlns:a16="http://schemas.microsoft.com/office/drawing/2014/main" id="{564B005D-026A-4009-A1C9-F060099E946C}"/>
              </a:ext>
            </a:extLst>
          </p:cNvPr>
          <p:cNvSpPr>
            <a:spLocks noGrp="1"/>
          </p:cNvSpPr>
          <p:nvPr>
            <p:ph type="pic" sz="quarter" idx="34"/>
          </p:nvPr>
        </p:nvSpPr>
        <p:spPr>
          <a:xfrm>
            <a:off x="6880886" y="620268"/>
            <a:ext cx="5311115" cy="6237732"/>
          </a:xfrm>
          <a:custGeom>
            <a:avLst/>
            <a:gdLst>
              <a:gd name="connsiteX0" fmla="*/ 3479059 w 5311115"/>
              <a:gd name="connsiteY0" fmla="*/ 1657322 h 6237732"/>
              <a:gd name="connsiteX1" fmla="*/ 1657222 w 5311115"/>
              <a:gd name="connsiteY1" fmla="*/ 3479060 h 6237732"/>
              <a:gd name="connsiteX2" fmla="*/ 3479059 w 5311115"/>
              <a:gd name="connsiteY2" fmla="*/ 5300698 h 6237732"/>
              <a:gd name="connsiteX3" fmla="*/ 3479059 w 5311115"/>
              <a:gd name="connsiteY3" fmla="*/ 5300797 h 6237732"/>
              <a:gd name="connsiteX4" fmla="*/ 5300997 w 5311115"/>
              <a:gd name="connsiteY4" fmla="*/ 3479160 h 6237732"/>
              <a:gd name="connsiteX5" fmla="*/ 3479059 w 5311115"/>
              <a:gd name="connsiteY5" fmla="*/ 1657322 h 6237732"/>
              <a:gd name="connsiteX6" fmla="*/ 3479059 w 5311115"/>
              <a:gd name="connsiteY6" fmla="*/ 0 h 6237732"/>
              <a:gd name="connsiteX7" fmla="*/ 5137377 w 5311115"/>
              <a:gd name="connsiteY7" fmla="*/ 419837 h 6237732"/>
              <a:gd name="connsiteX8" fmla="*/ 5311115 w 5311115"/>
              <a:gd name="connsiteY8" fmla="*/ 525376 h 6237732"/>
              <a:gd name="connsiteX9" fmla="*/ 5311115 w 5311115"/>
              <a:gd name="connsiteY9" fmla="*/ 6237732 h 6237732"/>
              <a:gd name="connsiteX10" fmla="*/ 1365066 w 5311115"/>
              <a:gd name="connsiteY10" fmla="*/ 6237732 h 6237732"/>
              <a:gd name="connsiteX11" fmla="*/ 1265958 w 5311115"/>
              <a:gd name="connsiteY11" fmla="*/ 6163623 h 6237732"/>
              <a:gd name="connsiteX12" fmla="*/ 0 w 5311115"/>
              <a:gd name="connsiteY12" fmla="*/ 3479060 h 6237732"/>
              <a:gd name="connsiteX13" fmla="*/ 3479059 w 5311115"/>
              <a:gd name="connsiteY13" fmla="*/ 0 h 623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1115" h="6237732">
                <a:moveTo>
                  <a:pt x="3479059" y="1657322"/>
                </a:moveTo>
                <a:cubicBezTo>
                  <a:pt x="2473306" y="1657322"/>
                  <a:pt x="1657222" y="2473006"/>
                  <a:pt x="1657222" y="3479060"/>
                </a:cubicBezTo>
                <a:cubicBezTo>
                  <a:pt x="1657222" y="4485113"/>
                  <a:pt x="2472907" y="5300698"/>
                  <a:pt x="3479059" y="5300698"/>
                </a:cubicBezTo>
                <a:lnTo>
                  <a:pt x="3479059" y="5300797"/>
                </a:lnTo>
                <a:cubicBezTo>
                  <a:pt x="4484813" y="5300797"/>
                  <a:pt x="5300997" y="4485313"/>
                  <a:pt x="5300997" y="3479160"/>
                </a:cubicBezTo>
                <a:cubicBezTo>
                  <a:pt x="5300997" y="2473006"/>
                  <a:pt x="4484813" y="1657322"/>
                  <a:pt x="3479059" y="1657322"/>
                </a:cubicBezTo>
                <a:close/>
                <a:moveTo>
                  <a:pt x="3479059" y="0"/>
                </a:moveTo>
                <a:cubicBezTo>
                  <a:pt x="4079517" y="0"/>
                  <a:pt x="4644430" y="152080"/>
                  <a:pt x="5137377" y="419837"/>
                </a:cubicBezTo>
                <a:lnTo>
                  <a:pt x="5311115" y="525376"/>
                </a:lnTo>
                <a:lnTo>
                  <a:pt x="5311115" y="6237732"/>
                </a:lnTo>
                <a:lnTo>
                  <a:pt x="1365066" y="6237732"/>
                </a:lnTo>
                <a:lnTo>
                  <a:pt x="1265958" y="6163623"/>
                </a:lnTo>
                <a:cubicBezTo>
                  <a:pt x="492770" y="5525546"/>
                  <a:pt x="0" y="4559884"/>
                  <a:pt x="0" y="3479060"/>
                </a:cubicBezTo>
                <a:cubicBezTo>
                  <a:pt x="0" y="1557596"/>
                  <a:pt x="1557495" y="0"/>
                  <a:pt x="3479059" y="0"/>
                </a:cubicBezTo>
                <a:close/>
              </a:path>
            </a:pathLst>
          </a:custGeom>
          <a:solidFill>
            <a:schemeClr val="bg1">
              <a:lumMod val="95000"/>
            </a:schemeClr>
          </a:solidFill>
        </p:spPr>
        <p:txBody>
          <a:bodyPr wrap="square" anchor="t">
            <a:noAutofit/>
          </a:bodyPr>
          <a:lstStyle>
            <a:lvl1pPr marL="0" indent="0" algn="ctr">
              <a:buNone/>
              <a:defRPr sz="1800"/>
            </a:lvl1pPr>
          </a:lstStyle>
          <a:p>
            <a:endParaRPr lang="en-GB"/>
          </a:p>
        </p:txBody>
      </p:sp>
      <p:sp>
        <p:nvSpPr>
          <p:cNvPr id="2" name="Titel 1">
            <a:extLst>
              <a:ext uri="{FF2B5EF4-FFF2-40B4-BE49-F238E27FC236}">
                <a16:creationId xmlns:a16="http://schemas.microsoft.com/office/drawing/2014/main" id="{BB95E17B-E737-4096-99C9-0451D1BF8FD9}"/>
              </a:ext>
            </a:extLst>
          </p:cNvPr>
          <p:cNvSpPr>
            <a:spLocks noGrp="1"/>
          </p:cNvSpPr>
          <p:nvPr>
            <p:ph type="title"/>
          </p:nvPr>
        </p:nvSpPr>
        <p:spPr/>
        <p:txBody>
          <a:bodyPr/>
          <a:lstStyle/>
          <a:p>
            <a:r>
              <a:rPr lang="nl-NL" dirty="0"/>
              <a:t>Klik om stijl te bewerken</a:t>
            </a:r>
            <a:endParaRPr lang="en-GB" dirty="0"/>
          </a:p>
        </p:txBody>
      </p:sp>
      <p:sp>
        <p:nvSpPr>
          <p:cNvPr id="10" name="Rechthoek 9">
            <a:extLst>
              <a:ext uri="{FF2B5EF4-FFF2-40B4-BE49-F238E27FC236}">
                <a16:creationId xmlns:a16="http://schemas.microsoft.com/office/drawing/2014/main" id="{340D5EB6-FBA0-4EA7-ACF6-D6C74608F9A7}"/>
              </a:ext>
            </a:extLst>
          </p:cNvPr>
          <p:cNvSpPr/>
          <p:nvPr userDrawn="1"/>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1" name="Rechte verbindingslijn 10">
            <a:extLst>
              <a:ext uri="{FF2B5EF4-FFF2-40B4-BE49-F238E27FC236}">
                <a16:creationId xmlns:a16="http://schemas.microsoft.com/office/drawing/2014/main" id="{8DB8D380-677B-4067-B9EA-06265661870F}"/>
              </a:ext>
            </a:extLst>
          </p:cNvPr>
          <p:cNvCxnSpPr>
            <a:cxnSpLocks/>
          </p:cNvCxnSpPr>
          <p:nvPr userDrawn="1"/>
        </p:nvCxnSpPr>
        <p:spPr>
          <a:xfrm>
            <a:off x="-4685618" y="4238444"/>
            <a:ext cx="4309227" cy="0"/>
          </a:xfrm>
          <a:prstGeom prst="line">
            <a:avLst/>
          </a:prstGeom>
          <a:noFill/>
          <a:ln w="9525" cap="flat" cmpd="sng" algn="ctr">
            <a:solidFill>
              <a:schemeClr val="accent2"/>
            </a:solidFill>
            <a:prstDash val="solid"/>
          </a:ln>
          <a:effectLst/>
        </p:spPr>
      </p:cxnSp>
      <p:sp>
        <p:nvSpPr>
          <p:cNvPr id="12" name="Tekstvak 11">
            <a:extLst>
              <a:ext uri="{FF2B5EF4-FFF2-40B4-BE49-F238E27FC236}">
                <a16:creationId xmlns:a16="http://schemas.microsoft.com/office/drawing/2014/main" id="{468C8959-23F6-4F96-A2A1-8F78D91D4C8D}"/>
              </a:ext>
            </a:extLst>
          </p:cNvPr>
          <p:cNvSpPr txBox="1"/>
          <p:nvPr userDrawn="1"/>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3" name="Groep 12">
            <a:extLst>
              <a:ext uri="{FF2B5EF4-FFF2-40B4-BE49-F238E27FC236}">
                <a16:creationId xmlns:a16="http://schemas.microsoft.com/office/drawing/2014/main" id="{EB065485-B5A1-436A-AB30-54425CB945D5}"/>
              </a:ext>
            </a:extLst>
          </p:cNvPr>
          <p:cNvGrpSpPr/>
          <p:nvPr userDrawn="1"/>
        </p:nvGrpSpPr>
        <p:grpSpPr>
          <a:xfrm>
            <a:off x="-1425490" y="4409929"/>
            <a:ext cx="250379" cy="249771"/>
            <a:chOff x="-706740" y="145633"/>
            <a:chExt cx="250379" cy="249771"/>
          </a:xfrm>
        </p:grpSpPr>
        <p:sp>
          <p:nvSpPr>
            <p:cNvPr id="14" name="Rechthoek 13">
              <a:extLst>
                <a:ext uri="{FF2B5EF4-FFF2-40B4-BE49-F238E27FC236}">
                  <a16:creationId xmlns:a16="http://schemas.microsoft.com/office/drawing/2014/main" id="{00BA605C-C823-4D84-9841-C64CD09A43F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Gelijkbenige driehoek 128">
              <a:extLst>
                <a:ext uri="{FF2B5EF4-FFF2-40B4-BE49-F238E27FC236}">
                  <a16:creationId xmlns:a16="http://schemas.microsoft.com/office/drawing/2014/main" id="{E12DA186-BD6A-44A5-ADC2-75EA3069D2E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al 22">
              <a:extLst>
                <a:ext uri="{FF2B5EF4-FFF2-40B4-BE49-F238E27FC236}">
                  <a16:creationId xmlns:a16="http://schemas.microsoft.com/office/drawing/2014/main" id="{613B1191-9A6D-49EF-B404-E07DB981F8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24" name="Rechthoek 23">
              <a:extLst>
                <a:ext uri="{FF2B5EF4-FFF2-40B4-BE49-F238E27FC236}">
                  <a16:creationId xmlns:a16="http://schemas.microsoft.com/office/drawing/2014/main" id="{9280CCBD-226E-4C5C-8F78-EF8564DE5BC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25" name="Rechte verbindingslijn 24">
              <a:extLst>
                <a:ext uri="{FF2B5EF4-FFF2-40B4-BE49-F238E27FC236}">
                  <a16:creationId xmlns:a16="http://schemas.microsoft.com/office/drawing/2014/main" id="{56523900-8DEC-4BBF-B9EB-8F75D5CB6EA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6" name="Tekstvak 25">
            <a:extLst>
              <a:ext uri="{FF2B5EF4-FFF2-40B4-BE49-F238E27FC236}">
                <a16:creationId xmlns:a16="http://schemas.microsoft.com/office/drawing/2014/main" id="{EDC5C693-428B-41C3-8FB6-AEBB257420DD}"/>
              </a:ext>
            </a:extLst>
          </p:cNvPr>
          <p:cNvSpPr txBox="1"/>
          <p:nvPr userDrawn="1"/>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7" name="Tekstvak 26">
            <a:extLst>
              <a:ext uri="{FF2B5EF4-FFF2-40B4-BE49-F238E27FC236}">
                <a16:creationId xmlns:a16="http://schemas.microsoft.com/office/drawing/2014/main" id="{CA8390E2-F185-4784-A39C-01C03DC40878}"/>
              </a:ext>
            </a:extLst>
          </p:cNvPr>
          <p:cNvSpPr txBox="1"/>
          <p:nvPr userDrawn="1"/>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8" name="Groep 27">
            <a:extLst>
              <a:ext uri="{FF2B5EF4-FFF2-40B4-BE49-F238E27FC236}">
                <a16:creationId xmlns:a16="http://schemas.microsoft.com/office/drawing/2014/main" id="{037D01ED-004D-40CF-BADB-28147A11D67D}"/>
              </a:ext>
            </a:extLst>
          </p:cNvPr>
          <p:cNvGrpSpPr/>
          <p:nvPr userDrawn="1"/>
        </p:nvGrpSpPr>
        <p:grpSpPr>
          <a:xfrm>
            <a:off x="-1073403" y="4409928"/>
            <a:ext cx="252000" cy="216024"/>
            <a:chOff x="-932185" y="5325334"/>
            <a:chExt cx="252000" cy="216024"/>
          </a:xfrm>
        </p:grpSpPr>
        <p:sp>
          <p:nvSpPr>
            <p:cNvPr id="29" name="Rechthoek 28">
              <a:extLst>
                <a:ext uri="{FF2B5EF4-FFF2-40B4-BE49-F238E27FC236}">
                  <a16:creationId xmlns:a16="http://schemas.microsoft.com/office/drawing/2014/main" id="{6BE87C36-7656-4DD7-87D4-EFAF504677F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30" name="Groep 29">
              <a:extLst>
                <a:ext uri="{FF2B5EF4-FFF2-40B4-BE49-F238E27FC236}">
                  <a16:creationId xmlns:a16="http://schemas.microsoft.com/office/drawing/2014/main" id="{F087791E-66F8-42C1-87ED-30D079539B01}"/>
                </a:ext>
              </a:extLst>
            </p:cNvPr>
            <p:cNvGrpSpPr/>
            <p:nvPr userDrawn="1"/>
          </p:nvGrpSpPr>
          <p:grpSpPr>
            <a:xfrm>
              <a:off x="-925512" y="5325900"/>
              <a:ext cx="241658" cy="36000"/>
              <a:chOff x="-964435" y="5325900"/>
              <a:chExt cx="241658" cy="36000"/>
            </a:xfrm>
          </p:grpSpPr>
          <p:sp>
            <p:nvSpPr>
              <p:cNvPr id="39" name="Rechthoek 38">
                <a:extLst>
                  <a:ext uri="{FF2B5EF4-FFF2-40B4-BE49-F238E27FC236}">
                    <a16:creationId xmlns:a16="http://schemas.microsoft.com/office/drawing/2014/main" id="{8B5E8616-C8AB-4EC8-85FF-BE85055BEFB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F02B6429-D8EE-4EB5-BF26-CD0FB5A9A9E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25F2EE1C-C904-43AF-A415-25D9800C3E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F8259500-AA88-4666-9B83-1274922BD7A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37C64C96-971F-49B0-8FDE-E9D4729200A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Rechthoek 43">
                <a:extLst>
                  <a:ext uri="{FF2B5EF4-FFF2-40B4-BE49-F238E27FC236}">
                    <a16:creationId xmlns:a16="http://schemas.microsoft.com/office/drawing/2014/main" id="{8CAF722A-5C45-470E-9379-BEC2BFA1306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Rechthoek 44">
                <a:extLst>
                  <a:ext uri="{FF2B5EF4-FFF2-40B4-BE49-F238E27FC236}">
                    <a16:creationId xmlns:a16="http://schemas.microsoft.com/office/drawing/2014/main" id="{744D17F6-3CEC-49D5-8B2A-1B00913BEB7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31" name="Groep 30">
              <a:extLst>
                <a:ext uri="{FF2B5EF4-FFF2-40B4-BE49-F238E27FC236}">
                  <a16:creationId xmlns:a16="http://schemas.microsoft.com/office/drawing/2014/main" id="{EFE574FC-96FC-428C-9483-1F371D9A0A9A}"/>
                </a:ext>
              </a:extLst>
            </p:cNvPr>
            <p:cNvGrpSpPr/>
            <p:nvPr userDrawn="1"/>
          </p:nvGrpSpPr>
          <p:grpSpPr>
            <a:xfrm>
              <a:off x="-925512" y="5502593"/>
              <a:ext cx="241658" cy="36000"/>
              <a:chOff x="-964435" y="5325900"/>
              <a:chExt cx="241658" cy="36000"/>
            </a:xfrm>
          </p:grpSpPr>
          <p:sp>
            <p:nvSpPr>
              <p:cNvPr id="32" name="Rechthoek 31">
                <a:extLst>
                  <a:ext uri="{FF2B5EF4-FFF2-40B4-BE49-F238E27FC236}">
                    <a16:creationId xmlns:a16="http://schemas.microsoft.com/office/drawing/2014/main" id="{D245EF99-9947-488F-9EED-09E3F52FCBA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0E5E601F-31FC-4034-A283-58BAFF99605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0545EC63-EC85-4C99-8D56-0EE44089A0B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F03A67E0-C029-49B8-9913-D003231CD6CA}"/>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Rechthoek 35">
                <a:extLst>
                  <a:ext uri="{FF2B5EF4-FFF2-40B4-BE49-F238E27FC236}">
                    <a16:creationId xmlns:a16="http://schemas.microsoft.com/office/drawing/2014/main" id="{313FB65C-37DC-49CF-B5E4-01F4D55A9E0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Rechthoek 36">
                <a:extLst>
                  <a:ext uri="{FF2B5EF4-FFF2-40B4-BE49-F238E27FC236}">
                    <a16:creationId xmlns:a16="http://schemas.microsoft.com/office/drawing/2014/main" id="{48B9E082-D3FC-4741-83E7-43560004D29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CD3CBAC3-04E2-4B52-A3BD-FD5B876ACB54}"/>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6" name="Tekstvak 45">
            <a:extLst>
              <a:ext uri="{FF2B5EF4-FFF2-40B4-BE49-F238E27FC236}">
                <a16:creationId xmlns:a16="http://schemas.microsoft.com/office/drawing/2014/main" id="{C693B104-527C-4E84-83C7-DB4DDE482DDC}"/>
              </a:ext>
            </a:extLst>
          </p:cNvPr>
          <p:cNvSpPr txBox="1"/>
          <p:nvPr userDrawn="1"/>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FC90C2C1-DDED-4C58-967D-A8278F1C04A7}"/>
              </a:ext>
            </a:extLst>
          </p:cNvPr>
          <p:cNvSpPr>
            <a:spLocks noGrp="1"/>
          </p:cNvSpPr>
          <p:nvPr>
            <p:ph type="ftr" sz="quarter" idx="35"/>
          </p:nvPr>
        </p:nvSpPr>
        <p:spPr/>
        <p:txBody>
          <a:bodyPr/>
          <a:lstStyle/>
          <a:p>
            <a:r>
              <a:rPr lang="en-GB" dirty="0"/>
              <a:t>Template made by </a:t>
            </a:r>
            <a:r>
              <a:rPr lang="en-GB" dirty="0" err="1"/>
              <a:t>Smartpresentations</a:t>
            </a:r>
            <a:endParaRPr lang="en-GB" dirty="0"/>
          </a:p>
        </p:txBody>
      </p:sp>
      <p:sp>
        <p:nvSpPr>
          <p:cNvPr id="4" name="Tijdelijke aanduiding voor dianummer 3">
            <a:extLst>
              <a:ext uri="{FF2B5EF4-FFF2-40B4-BE49-F238E27FC236}">
                <a16:creationId xmlns:a16="http://schemas.microsoft.com/office/drawing/2014/main" id="{A56AC55C-1262-4599-9A1B-E49598629140}"/>
              </a:ext>
            </a:extLst>
          </p:cNvPr>
          <p:cNvSpPr>
            <a:spLocks noGrp="1"/>
          </p:cNvSpPr>
          <p:nvPr>
            <p:ph type="sldNum" sz="quarter" idx="36"/>
          </p:nvPr>
        </p:nvSpPr>
        <p:spPr/>
        <p:txBody>
          <a:bodyPr/>
          <a:lstStyle/>
          <a:p>
            <a:fld id="{761B7991-791C-44D3-A34B-0516733EAC00}" type="slidenum">
              <a:rPr lang="en-GB" smtClean="0"/>
              <a:t>‹#›</a:t>
            </a:fld>
            <a:endParaRPr lang="en-GB" dirty="0"/>
          </a:p>
        </p:txBody>
      </p:sp>
      <p:sp>
        <p:nvSpPr>
          <p:cNvPr id="47" name="Tijdelijke aanduiding voor inhoud 2">
            <a:extLst>
              <a:ext uri="{FF2B5EF4-FFF2-40B4-BE49-F238E27FC236}">
                <a16:creationId xmlns:a16="http://schemas.microsoft.com/office/drawing/2014/main" id="{A289276E-6A72-4766-8D3D-3BC956E89482}"/>
              </a:ext>
            </a:extLst>
          </p:cNvPr>
          <p:cNvSpPr>
            <a:spLocks noGrp="1"/>
          </p:cNvSpPr>
          <p:nvPr>
            <p:ph idx="1"/>
          </p:nvPr>
        </p:nvSpPr>
        <p:spPr>
          <a:xfrm>
            <a:off x="838200" y="1457011"/>
            <a:ext cx="5558929" cy="4719952"/>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Tree>
    <p:extLst>
      <p:ext uri="{BB962C8B-B14F-4D97-AF65-F5344CB8AC3E}">
        <p14:creationId xmlns:p14="http://schemas.microsoft.com/office/powerpoint/2010/main" val="351375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B_Title">
    <p:bg>
      <p:bgPr>
        <a:solidFill>
          <a:schemeClr val="tx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EBA0C01F-B0FB-46DC-B5A8-B8DDF50AAA26}"/>
              </a:ext>
            </a:extLst>
          </p:cNvPr>
          <p:cNvSpPr/>
          <p:nvPr userDrawn="1"/>
        </p:nvSpPr>
        <p:spPr>
          <a:xfrm rot="7786244">
            <a:off x="11043962" y="-333831"/>
            <a:ext cx="1976529" cy="85471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a:off x="660207" y="2038350"/>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anchor="b">
            <a:normAutofit/>
          </a:bodyPr>
          <a:lstStyle>
            <a:lvl1pPr algn="l">
              <a:defRPr sz="6600" b="1">
                <a:solidFill>
                  <a:schemeClr val="bg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93682" y="5447542"/>
            <a:ext cx="2038111" cy="972413"/>
          </a:xfrm>
          <a:prstGeom prst="rect">
            <a:avLst/>
          </a:prstGeom>
        </p:spPr>
      </p:pic>
    </p:spTree>
    <p:extLst>
      <p:ext uri="{BB962C8B-B14F-4D97-AF65-F5344CB8AC3E}">
        <p14:creationId xmlns:p14="http://schemas.microsoft.com/office/powerpoint/2010/main" val="3790545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 Image 02">
    <p:spTree>
      <p:nvGrpSpPr>
        <p:cNvPr id="1" name=""/>
        <p:cNvGrpSpPr/>
        <p:nvPr/>
      </p:nvGrpSpPr>
      <p:grpSpPr>
        <a:xfrm>
          <a:off x="0" y="0"/>
          <a:ext cx="0" cy="0"/>
          <a:chOff x="0" y="0"/>
          <a:chExt cx="0" cy="0"/>
        </a:xfrm>
      </p:grpSpPr>
      <p:sp>
        <p:nvSpPr>
          <p:cNvPr id="11" name="Tijdelijke aanduiding voor afbeelding 10">
            <a:extLst>
              <a:ext uri="{FF2B5EF4-FFF2-40B4-BE49-F238E27FC236}">
                <a16:creationId xmlns:a16="http://schemas.microsoft.com/office/drawing/2014/main" id="{0F41E96E-9C38-4D23-B21C-C859623D0EF7}"/>
              </a:ext>
            </a:extLst>
          </p:cNvPr>
          <p:cNvSpPr>
            <a:spLocks noGrp="1"/>
          </p:cNvSpPr>
          <p:nvPr>
            <p:ph type="pic" sz="quarter" idx="10"/>
          </p:nvPr>
        </p:nvSpPr>
        <p:spPr>
          <a:xfrm>
            <a:off x="5454502" y="0"/>
            <a:ext cx="6737498" cy="6858000"/>
          </a:xfrm>
          <a:custGeom>
            <a:avLst/>
            <a:gdLst>
              <a:gd name="connsiteX0" fmla="*/ 3974805 w 6737498"/>
              <a:gd name="connsiteY0" fmla="*/ 0 h 6858000"/>
              <a:gd name="connsiteX1" fmla="*/ 6503150 w 6737498"/>
              <a:gd name="connsiteY1" fmla="*/ 907326 h 6858000"/>
              <a:gd name="connsiteX2" fmla="*/ 6737498 w 6737498"/>
              <a:gd name="connsiteY2" fmla="*/ 1120239 h 6858000"/>
              <a:gd name="connsiteX3" fmla="*/ 6737498 w 6737498"/>
              <a:gd name="connsiteY3" fmla="*/ 6826511 h 6858000"/>
              <a:gd name="connsiteX4" fmla="*/ 6702839 w 6737498"/>
              <a:gd name="connsiteY4" fmla="*/ 6858000 h 6858000"/>
              <a:gd name="connsiteX5" fmla="*/ 1246772 w 6737498"/>
              <a:gd name="connsiteY5" fmla="*/ 6858000 h 6858000"/>
              <a:gd name="connsiteX6" fmla="*/ 1164194 w 6737498"/>
              <a:gd name="connsiteY6" fmla="*/ 6782976 h 6858000"/>
              <a:gd name="connsiteX7" fmla="*/ 0 w 6737498"/>
              <a:gd name="connsiteY7" fmla="*/ 3973375 h 6858000"/>
              <a:gd name="connsiteX8" fmla="*/ 3974805 w 673749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37498" h="6858000">
                <a:moveTo>
                  <a:pt x="3974805" y="0"/>
                </a:moveTo>
                <a:cubicBezTo>
                  <a:pt x="4935216" y="0"/>
                  <a:pt x="5816069" y="340501"/>
                  <a:pt x="6503150" y="907326"/>
                </a:cubicBezTo>
                <a:lnTo>
                  <a:pt x="6737498" y="1120239"/>
                </a:lnTo>
                <a:lnTo>
                  <a:pt x="6737498" y="6826511"/>
                </a:lnTo>
                <a:lnTo>
                  <a:pt x="6702839" y="6858000"/>
                </a:lnTo>
                <a:lnTo>
                  <a:pt x="1246772" y="6858000"/>
                </a:lnTo>
                <a:lnTo>
                  <a:pt x="1164194" y="6782976"/>
                </a:lnTo>
                <a:cubicBezTo>
                  <a:pt x="444896" y="6063936"/>
                  <a:pt x="0" y="5070592"/>
                  <a:pt x="0" y="3973375"/>
                </a:cubicBezTo>
                <a:cubicBezTo>
                  <a:pt x="0" y="1778941"/>
                  <a:pt x="1779581" y="0"/>
                  <a:pt x="3974805" y="0"/>
                </a:cubicBezTo>
                <a:close/>
              </a:path>
            </a:pathLst>
          </a:custGeom>
          <a:solidFill>
            <a:schemeClr val="bg1">
              <a:lumMod val="95000"/>
            </a:schemeClr>
          </a:solidFill>
        </p:spPr>
        <p:txBody>
          <a:bodyPr wrap="square" anchor="ctr">
            <a:noAutofit/>
          </a:bodyPr>
          <a:lstStyle>
            <a:lvl1pPr marL="0" indent="0" algn="ctr">
              <a:buNone/>
              <a:defRPr sz="1600"/>
            </a:lvl1pPr>
          </a:lstStyle>
          <a:p>
            <a:endParaRPr lang="en-GB"/>
          </a:p>
        </p:txBody>
      </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nl-NL" dirty="0"/>
              <a:t>Klik om stijl te bewerken</a:t>
            </a:r>
            <a:endParaRPr lang="en-GB" dirty="0"/>
          </a:p>
        </p:txBody>
      </p:sp>
      <p:sp>
        <p:nvSpPr>
          <p:cNvPr id="12" name="Tijdelijke aanduiding voor inhoud 2">
            <a:extLst>
              <a:ext uri="{FF2B5EF4-FFF2-40B4-BE49-F238E27FC236}">
                <a16:creationId xmlns:a16="http://schemas.microsoft.com/office/drawing/2014/main" id="{E71A256E-2C27-4C14-9B49-1AA51FCFAF2E}"/>
              </a:ext>
            </a:extLst>
          </p:cNvPr>
          <p:cNvSpPr>
            <a:spLocks noGrp="1"/>
          </p:cNvSpPr>
          <p:nvPr>
            <p:ph idx="1"/>
          </p:nvPr>
        </p:nvSpPr>
        <p:spPr>
          <a:xfrm>
            <a:off x="838201" y="1457011"/>
            <a:ext cx="4477377" cy="4719952"/>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5" name="Rechthoek 4">
            <a:extLst>
              <a:ext uri="{FF2B5EF4-FFF2-40B4-BE49-F238E27FC236}">
                <a16:creationId xmlns:a16="http://schemas.microsoft.com/office/drawing/2014/main" id="{E5C2C65A-2658-4560-A6BE-86CB6EDD6AFB}"/>
              </a:ext>
            </a:extLst>
          </p:cNvPr>
          <p:cNvSpPr/>
          <p:nvPr userDrawn="1"/>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6" name="Rechte verbindingslijn 5">
            <a:extLst>
              <a:ext uri="{FF2B5EF4-FFF2-40B4-BE49-F238E27FC236}">
                <a16:creationId xmlns:a16="http://schemas.microsoft.com/office/drawing/2014/main" id="{F62A4FBC-8872-485A-A7BD-85401237E3D4}"/>
              </a:ext>
            </a:extLst>
          </p:cNvPr>
          <p:cNvCxnSpPr>
            <a:cxnSpLocks/>
          </p:cNvCxnSpPr>
          <p:nvPr userDrawn="1"/>
        </p:nvCxnSpPr>
        <p:spPr>
          <a:xfrm>
            <a:off x="-4685618" y="4238444"/>
            <a:ext cx="4309227" cy="0"/>
          </a:xfrm>
          <a:prstGeom prst="line">
            <a:avLst/>
          </a:prstGeom>
          <a:noFill/>
          <a:ln w="9525" cap="flat" cmpd="sng" algn="ctr">
            <a:solidFill>
              <a:schemeClr val="accent2"/>
            </a:solidFill>
            <a:prstDash val="solid"/>
          </a:ln>
          <a:effectLst/>
        </p:spPr>
      </p:cxnSp>
      <p:sp>
        <p:nvSpPr>
          <p:cNvPr id="7" name="Tekstvak 6">
            <a:extLst>
              <a:ext uri="{FF2B5EF4-FFF2-40B4-BE49-F238E27FC236}">
                <a16:creationId xmlns:a16="http://schemas.microsoft.com/office/drawing/2014/main" id="{7AA57C24-9FB9-467D-AF59-4E9D256E6FA2}"/>
              </a:ext>
            </a:extLst>
          </p:cNvPr>
          <p:cNvSpPr txBox="1"/>
          <p:nvPr userDrawn="1"/>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8" name="Groep 7">
            <a:extLst>
              <a:ext uri="{FF2B5EF4-FFF2-40B4-BE49-F238E27FC236}">
                <a16:creationId xmlns:a16="http://schemas.microsoft.com/office/drawing/2014/main" id="{71F4A9A2-703C-4C76-9C73-18B866404F1E}"/>
              </a:ext>
            </a:extLst>
          </p:cNvPr>
          <p:cNvGrpSpPr/>
          <p:nvPr userDrawn="1"/>
        </p:nvGrpSpPr>
        <p:grpSpPr>
          <a:xfrm>
            <a:off x="-1425490" y="4409929"/>
            <a:ext cx="250379" cy="249771"/>
            <a:chOff x="-706740" y="145633"/>
            <a:chExt cx="250379" cy="249771"/>
          </a:xfrm>
        </p:grpSpPr>
        <p:sp>
          <p:nvSpPr>
            <p:cNvPr id="9" name="Rechthoek 8">
              <a:extLst>
                <a:ext uri="{FF2B5EF4-FFF2-40B4-BE49-F238E27FC236}">
                  <a16:creationId xmlns:a16="http://schemas.microsoft.com/office/drawing/2014/main" id="{46EFB43F-30C6-44C2-9898-82EB22841CA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Gelijkbenige driehoek 128">
              <a:extLst>
                <a:ext uri="{FF2B5EF4-FFF2-40B4-BE49-F238E27FC236}">
                  <a16:creationId xmlns:a16="http://schemas.microsoft.com/office/drawing/2014/main" id="{415C6E54-6AF1-4BF2-9BA8-26E0725050F7}"/>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Ovaal 12">
              <a:extLst>
                <a:ext uri="{FF2B5EF4-FFF2-40B4-BE49-F238E27FC236}">
                  <a16:creationId xmlns:a16="http://schemas.microsoft.com/office/drawing/2014/main" id="{BCE79456-4827-427E-9158-03DAD897BED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4" name="Rechthoek 13">
              <a:extLst>
                <a:ext uri="{FF2B5EF4-FFF2-40B4-BE49-F238E27FC236}">
                  <a16:creationId xmlns:a16="http://schemas.microsoft.com/office/drawing/2014/main" id="{4E7C3B5D-2B57-4C75-B2E9-2B87C4AABC36}"/>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5" name="Rechte verbindingslijn 14">
              <a:extLst>
                <a:ext uri="{FF2B5EF4-FFF2-40B4-BE49-F238E27FC236}">
                  <a16:creationId xmlns:a16="http://schemas.microsoft.com/office/drawing/2014/main" id="{AB937567-3D0A-4DF2-A7D2-29E70B21EB16}"/>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Tekstvak 15">
            <a:extLst>
              <a:ext uri="{FF2B5EF4-FFF2-40B4-BE49-F238E27FC236}">
                <a16:creationId xmlns:a16="http://schemas.microsoft.com/office/drawing/2014/main" id="{0E4A9D28-47D5-4922-ABA9-D10A49262365}"/>
              </a:ext>
            </a:extLst>
          </p:cNvPr>
          <p:cNvSpPr txBox="1"/>
          <p:nvPr userDrawn="1"/>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7" name="Tekstvak 16">
            <a:extLst>
              <a:ext uri="{FF2B5EF4-FFF2-40B4-BE49-F238E27FC236}">
                <a16:creationId xmlns:a16="http://schemas.microsoft.com/office/drawing/2014/main" id="{1165B6BD-DD72-48BF-BE51-39C303B2B996}"/>
              </a:ext>
            </a:extLst>
          </p:cNvPr>
          <p:cNvSpPr txBox="1"/>
          <p:nvPr userDrawn="1"/>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 name="Groep 17">
            <a:extLst>
              <a:ext uri="{FF2B5EF4-FFF2-40B4-BE49-F238E27FC236}">
                <a16:creationId xmlns:a16="http://schemas.microsoft.com/office/drawing/2014/main" id="{B00BC30B-C7D5-4C82-AD3A-F1B2CFE7B59D}"/>
              </a:ext>
            </a:extLst>
          </p:cNvPr>
          <p:cNvGrpSpPr/>
          <p:nvPr userDrawn="1"/>
        </p:nvGrpSpPr>
        <p:grpSpPr>
          <a:xfrm>
            <a:off x="-1073403" y="4409928"/>
            <a:ext cx="252000" cy="216024"/>
            <a:chOff x="-932185" y="5325334"/>
            <a:chExt cx="252000" cy="216024"/>
          </a:xfrm>
        </p:grpSpPr>
        <p:sp>
          <p:nvSpPr>
            <p:cNvPr id="19" name="Rechthoek 18">
              <a:extLst>
                <a:ext uri="{FF2B5EF4-FFF2-40B4-BE49-F238E27FC236}">
                  <a16:creationId xmlns:a16="http://schemas.microsoft.com/office/drawing/2014/main" id="{6C27C000-5449-4AD2-8563-3CD67B4FC766}"/>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0" name="Groep 19">
              <a:extLst>
                <a:ext uri="{FF2B5EF4-FFF2-40B4-BE49-F238E27FC236}">
                  <a16:creationId xmlns:a16="http://schemas.microsoft.com/office/drawing/2014/main" id="{5EAD29E0-D525-4D9F-8587-1517F9A8990D}"/>
                </a:ext>
              </a:extLst>
            </p:cNvPr>
            <p:cNvGrpSpPr/>
            <p:nvPr userDrawn="1"/>
          </p:nvGrpSpPr>
          <p:grpSpPr>
            <a:xfrm>
              <a:off x="-925512" y="5325900"/>
              <a:ext cx="241658" cy="36000"/>
              <a:chOff x="-964435" y="5325900"/>
              <a:chExt cx="241658" cy="36000"/>
            </a:xfrm>
          </p:grpSpPr>
          <p:sp>
            <p:nvSpPr>
              <p:cNvPr id="29" name="Rechthoek 28">
                <a:extLst>
                  <a:ext uri="{FF2B5EF4-FFF2-40B4-BE49-F238E27FC236}">
                    <a16:creationId xmlns:a16="http://schemas.microsoft.com/office/drawing/2014/main" id="{84511C47-EDB9-4724-96C6-A32B1B8CD9F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FE8A6093-9236-4BBF-8701-52BD2D2FC632}"/>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ABC9A642-744E-4237-B834-8AB17A6919BE}"/>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B73B35C3-CE5E-40D7-9F78-9DAF625341E4}"/>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1C089379-583F-43EA-A359-DDD8F55C9DFE}"/>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5DCE39B3-1A99-4F03-ABFA-22EBB8A0967E}"/>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BAC4910C-84C1-4BB3-8831-DBFA6FD6086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1" name="Groep 20">
              <a:extLst>
                <a:ext uri="{FF2B5EF4-FFF2-40B4-BE49-F238E27FC236}">
                  <a16:creationId xmlns:a16="http://schemas.microsoft.com/office/drawing/2014/main" id="{1BE4CDBD-2504-44B8-9FCA-349AB1C69BED}"/>
                </a:ext>
              </a:extLst>
            </p:cNvPr>
            <p:cNvGrpSpPr/>
            <p:nvPr userDrawn="1"/>
          </p:nvGrpSpPr>
          <p:grpSpPr>
            <a:xfrm>
              <a:off x="-925512" y="5502593"/>
              <a:ext cx="241658" cy="36000"/>
              <a:chOff x="-964435" y="5325900"/>
              <a:chExt cx="241658" cy="36000"/>
            </a:xfrm>
          </p:grpSpPr>
          <p:sp>
            <p:nvSpPr>
              <p:cNvPr id="22" name="Rechthoek 21">
                <a:extLst>
                  <a:ext uri="{FF2B5EF4-FFF2-40B4-BE49-F238E27FC236}">
                    <a16:creationId xmlns:a16="http://schemas.microsoft.com/office/drawing/2014/main" id="{5C081608-A395-4D09-BD8A-A5D1FE08FAA6}"/>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hthoek 22">
                <a:extLst>
                  <a:ext uri="{FF2B5EF4-FFF2-40B4-BE49-F238E27FC236}">
                    <a16:creationId xmlns:a16="http://schemas.microsoft.com/office/drawing/2014/main" id="{616F45F6-8117-43FA-ABA5-A5F8D7D246A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hthoek 23">
                <a:extLst>
                  <a:ext uri="{FF2B5EF4-FFF2-40B4-BE49-F238E27FC236}">
                    <a16:creationId xmlns:a16="http://schemas.microsoft.com/office/drawing/2014/main" id="{688D5F99-9556-4C11-91BD-7828AAC4020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hthoek 24">
                <a:extLst>
                  <a:ext uri="{FF2B5EF4-FFF2-40B4-BE49-F238E27FC236}">
                    <a16:creationId xmlns:a16="http://schemas.microsoft.com/office/drawing/2014/main" id="{A83084F6-9F19-4077-B505-8884B99ECE33}"/>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Rechthoek 25">
                <a:extLst>
                  <a:ext uri="{FF2B5EF4-FFF2-40B4-BE49-F238E27FC236}">
                    <a16:creationId xmlns:a16="http://schemas.microsoft.com/office/drawing/2014/main" id="{A88431EE-3377-45FC-9D1C-476FE6BB3B8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3490FF61-C896-4BCE-B5CF-96697B3FFCC8}"/>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039872A1-708A-4730-8DF5-AA21CE06830C}"/>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36" name="Tekstvak 35">
            <a:extLst>
              <a:ext uri="{FF2B5EF4-FFF2-40B4-BE49-F238E27FC236}">
                <a16:creationId xmlns:a16="http://schemas.microsoft.com/office/drawing/2014/main" id="{C13A8F42-6A68-43AB-AD02-AE8A032803D0}"/>
              </a:ext>
            </a:extLst>
          </p:cNvPr>
          <p:cNvSpPr txBox="1"/>
          <p:nvPr userDrawn="1"/>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9F0F24F8-12A0-4728-9BFE-0E3FE521260F}"/>
              </a:ext>
            </a:extLst>
          </p:cNvPr>
          <p:cNvSpPr>
            <a:spLocks noGrp="1"/>
          </p:cNvSpPr>
          <p:nvPr>
            <p:ph type="ftr" sz="quarter" idx="1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0693BCCB-95E3-4A85-B3C6-4FB0A6BDA7D9}"/>
              </a:ext>
            </a:extLst>
          </p:cNvPr>
          <p:cNvSpPr>
            <a:spLocks noGrp="1"/>
          </p:cNvSpPr>
          <p:nvPr>
            <p:ph type="sldNum" sz="quarter" idx="1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585891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mages + text">
    <p:spTree>
      <p:nvGrpSpPr>
        <p:cNvPr id="1" name=""/>
        <p:cNvGrpSpPr/>
        <p:nvPr/>
      </p:nvGrpSpPr>
      <p:grpSpPr>
        <a:xfrm>
          <a:off x="0" y="0"/>
          <a:ext cx="0" cy="0"/>
          <a:chOff x="0" y="0"/>
          <a:chExt cx="0" cy="0"/>
        </a:xfrm>
      </p:grpSpPr>
      <p:sp>
        <p:nvSpPr>
          <p:cNvPr id="58" name="Tijdelijke aanduiding voor afbeelding 57">
            <a:extLst>
              <a:ext uri="{FF2B5EF4-FFF2-40B4-BE49-F238E27FC236}">
                <a16:creationId xmlns:a16="http://schemas.microsoft.com/office/drawing/2014/main" id="{D48DE010-1A0C-4166-971F-D5EDDE6E736C}"/>
              </a:ext>
            </a:extLst>
          </p:cNvPr>
          <p:cNvSpPr>
            <a:spLocks noGrp="1"/>
          </p:cNvSpPr>
          <p:nvPr>
            <p:ph type="pic" sz="quarter" idx="10"/>
          </p:nvPr>
        </p:nvSpPr>
        <p:spPr>
          <a:xfrm>
            <a:off x="3679455" y="1733244"/>
            <a:ext cx="1991836" cy="1991836"/>
          </a:xfrm>
          <a:prstGeom prst="ellipse">
            <a:avLst/>
          </a:prstGeom>
          <a:solidFill>
            <a:schemeClr val="bg2"/>
          </a:solidFill>
        </p:spPr>
        <p:txBody>
          <a:bodyPr anchor="ctr">
            <a:normAutofit/>
          </a:bodyPr>
          <a:lstStyle>
            <a:lvl1pPr marL="0" indent="0" algn="ctr">
              <a:buNone/>
              <a:defRPr sz="1400"/>
            </a:lvl1pPr>
          </a:lstStyle>
          <a:p>
            <a:endParaRPr lang="en-GB"/>
          </a:p>
        </p:txBody>
      </p:sp>
      <p:sp>
        <p:nvSpPr>
          <p:cNvPr id="59" name="Tijdelijke aanduiding voor afbeelding 57">
            <a:extLst>
              <a:ext uri="{FF2B5EF4-FFF2-40B4-BE49-F238E27FC236}">
                <a16:creationId xmlns:a16="http://schemas.microsoft.com/office/drawing/2014/main" id="{043CC465-FBD7-4104-8C4B-53064F78FF52}"/>
              </a:ext>
            </a:extLst>
          </p:cNvPr>
          <p:cNvSpPr>
            <a:spLocks noGrp="1"/>
          </p:cNvSpPr>
          <p:nvPr>
            <p:ph type="pic" sz="quarter" idx="11"/>
          </p:nvPr>
        </p:nvSpPr>
        <p:spPr>
          <a:xfrm>
            <a:off x="6520710" y="1733244"/>
            <a:ext cx="1991836" cy="1991836"/>
          </a:xfrm>
          <a:prstGeom prst="ellipse">
            <a:avLst/>
          </a:prstGeom>
          <a:solidFill>
            <a:schemeClr val="bg2"/>
          </a:solidFill>
        </p:spPr>
        <p:txBody>
          <a:bodyPr anchor="ctr">
            <a:normAutofit/>
          </a:bodyPr>
          <a:lstStyle>
            <a:lvl1pPr marL="0" indent="0" algn="ctr">
              <a:buNone/>
              <a:defRPr sz="1400"/>
            </a:lvl1pPr>
          </a:lstStyle>
          <a:p>
            <a:endParaRPr lang="en-GB"/>
          </a:p>
        </p:txBody>
      </p:sp>
      <p:sp>
        <p:nvSpPr>
          <p:cNvPr id="60" name="Tijdelijke aanduiding voor afbeelding 57">
            <a:extLst>
              <a:ext uri="{FF2B5EF4-FFF2-40B4-BE49-F238E27FC236}">
                <a16:creationId xmlns:a16="http://schemas.microsoft.com/office/drawing/2014/main" id="{92C64300-3DFE-4ED3-B061-1086C5142671}"/>
              </a:ext>
            </a:extLst>
          </p:cNvPr>
          <p:cNvSpPr>
            <a:spLocks noGrp="1"/>
          </p:cNvSpPr>
          <p:nvPr>
            <p:ph type="pic" sz="quarter" idx="12"/>
          </p:nvPr>
        </p:nvSpPr>
        <p:spPr>
          <a:xfrm>
            <a:off x="838200" y="1733244"/>
            <a:ext cx="1991836" cy="1991836"/>
          </a:xfrm>
          <a:prstGeom prst="ellipse">
            <a:avLst/>
          </a:prstGeom>
          <a:solidFill>
            <a:schemeClr val="bg2"/>
          </a:solidFill>
        </p:spPr>
        <p:txBody>
          <a:bodyPr anchor="ctr">
            <a:normAutofit/>
          </a:bodyPr>
          <a:lstStyle>
            <a:lvl1pPr marL="0" indent="0" algn="ctr">
              <a:buNone/>
              <a:defRPr sz="1400"/>
            </a:lvl1pPr>
          </a:lstStyle>
          <a:p>
            <a:endParaRPr lang="en-GB"/>
          </a:p>
        </p:txBody>
      </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nl-NL"/>
              <a:t>Klik om stijl te bewerken</a:t>
            </a:r>
            <a:endParaRPr lang="en-GB"/>
          </a:p>
        </p:txBody>
      </p:sp>
      <p:sp>
        <p:nvSpPr>
          <p:cNvPr id="29" name="Tijdelijke aanduiding voor afbeelding 57">
            <a:extLst>
              <a:ext uri="{FF2B5EF4-FFF2-40B4-BE49-F238E27FC236}">
                <a16:creationId xmlns:a16="http://schemas.microsoft.com/office/drawing/2014/main" id="{A2908ADB-146B-4FFC-940F-114478DBEDC5}"/>
              </a:ext>
            </a:extLst>
          </p:cNvPr>
          <p:cNvSpPr>
            <a:spLocks noGrp="1"/>
          </p:cNvSpPr>
          <p:nvPr>
            <p:ph type="pic" sz="quarter" idx="14"/>
          </p:nvPr>
        </p:nvSpPr>
        <p:spPr>
          <a:xfrm>
            <a:off x="9361964" y="1733244"/>
            <a:ext cx="1991836" cy="1991836"/>
          </a:xfrm>
          <a:prstGeom prst="ellipse">
            <a:avLst/>
          </a:prstGeom>
          <a:solidFill>
            <a:schemeClr val="bg2"/>
          </a:solidFill>
        </p:spPr>
        <p:txBody>
          <a:bodyPr anchor="ctr">
            <a:normAutofit/>
          </a:bodyPr>
          <a:lstStyle>
            <a:lvl1pPr marL="0" indent="0" algn="ctr">
              <a:buNone/>
              <a:defRPr sz="1400"/>
            </a:lvl1pPr>
          </a:lstStyle>
          <a:p>
            <a:endParaRPr lang="en-GB"/>
          </a:p>
        </p:txBody>
      </p:sp>
      <p:sp>
        <p:nvSpPr>
          <p:cNvPr id="8" name="Tijdelijke aanduiding voor inhoud 7">
            <a:extLst>
              <a:ext uri="{FF2B5EF4-FFF2-40B4-BE49-F238E27FC236}">
                <a16:creationId xmlns:a16="http://schemas.microsoft.com/office/drawing/2014/main" id="{361655FF-F737-47B0-AAB6-8D7FBC047C92}"/>
              </a:ext>
            </a:extLst>
          </p:cNvPr>
          <p:cNvSpPr>
            <a:spLocks noGrp="1"/>
          </p:cNvSpPr>
          <p:nvPr>
            <p:ph sz="quarter" idx="15"/>
          </p:nvPr>
        </p:nvSpPr>
        <p:spPr>
          <a:xfrm>
            <a:off x="838200" y="4078288"/>
            <a:ext cx="10515600" cy="208646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34" name="任意形状 66">
            <a:extLst>
              <a:ext uri="{FF2B5EF4-FFF2-40B4-BE49-F238E27FC236}">
                <a16:creationId xmlns:a16="http://schemas.microsoft.com/office/drawing/2014/main" id="{AFED4D00-A44A-4ED7-97B8-E3F8231E6084}"/>
              </a:ext>
            </a:extLst>
          </p:cNvPr>
          <p:cNvSpPr/>
          <p:nvPr/>
        </p:nvSpPr>
        <p:spPr>
          <a:xfrm>
            <a:off x="3106391" y="2481906"/>
            <a:ext cx="296709" cy="494512"/>
          </a:xfrm>
          <a:custGeom>
            <a:avLst/>
            <a:gdLst>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6942 w 21600"/>
              <a:gd name="connsiteY11" fmla="*/ 0 h 21600"/>
              <a:gd name="connsiteX12" fmla="*/ 2777 w 21600"/>
              <a:gd name="connsiteY12"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2777 w 21600"/>
              <a:gd name="connsiteY11"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0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0" fmla="*/ 14658 w 14658"/>
              <a:gd name="connsiteY0" fmla="*/ 10800 h 21600"/>
              <a:gd name="connsiteX1" fmla="*/ 7716 w 14658"/>
              <a:gd name="connsiteY1" fmla="*/ 21600 h 21600"/>
              <a:gd name="connsiteX2" fmla="*/ 6327 w 14658"/>
              <a:gd name="connsiteY2" fmla="*/ 19440 h 21600"/>
              <a:gd name="connsiteX3" fmla="*/ 11881 w 14658"/>
              <a:gd name="connsiteY3" fmla="*/ 10800 h 21600"/>
              <a:gd name="connsiteX4" fmla="*/ 6327 w 14658"/>
              <a:gd name="connsiteY4" fmla="*/ 2160 h 21600"/>
              <a:gd name="connsiteX5" fmla="*/ 7716 w 14658"/>
              <a:gd name="connsiteY5" fmla="*/ 0 h 21600"/>
              <a:gd name="connsiteX6" fmla="*/ 14658 w 14658"/>
              <a:gd name="connsiteY6" fmla="*/ 10800 h 21600"/>
              <a:gd name="connsiteX7" fmla="*/ 0 w 14658"/>
              <a:gd name="connsiteY7" fmla="*/ 21600 h 21600"/>
              <a:gd name="connsiteX8" fmla="*/ 1389 w 14658"/>
              <a:gd name="connsiteY8" fmla="*/ 19440 h 21600"/>
              <a:gd name="connsiteX9" fmla="*/ 0 w 14658"/>
              <a:gd name="connsiteY9" fmla="*/ 21600 h 21600"/>
              <a:gd name="connsiteX0" fmla="*/ 8331 w 8331"/>
              <a:gd name="connsiteY0" fmla="*/ 10800 h 21600"/>
              <a:gd name="connsiteX1" fmla="*/ 1389 w 8331"/>
              <a:gd name="connsiteY1" fmla="*/ 21600 h 21600"/>
              <a:gd name="connsiteX2" fmla="*/ 0 w 8331"/>
              <a:gd name="connsiteY2" fmla="*/ 19440 h 21600"/>
              <a:gd name="connsiteX3" fmla="*/ 5554 w 8331"/>
              <a:gd name="connsiteY3" fmla="*/ 10800 h 21600"/>
              <a:gd name="connsiteX4" fmla="*/ 0 w 8331"/>
              <a:gd name="connsiteY4" fmla="*/ 2160 h 21600"/>
              <a:gd name="connsiteX5" fmla="*/ 1389 w 8331"/>
              <a:gd name="connsiteY5" fmla="*/ 0 h 21600"/>
              <a:gd name="connsiteX6" fmla="*/ 8331 w 8331"/>
              <a:gd name="connsiteY6" fmla="*/ 108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 h="21600" extrusionOk="0">
                <a:moveTo>
                  <a:pt x="8331" y="10800"/>
                </a:moveTo>
                <a:lnTo>
                  <a:pt x="1389" y="21600"/>
                </a:lnTo>
                <a:lnTo>
                  <a:pt x="0" y="19440"/>
                </a:lnTo>
                <a:lnTo>
                  <a:pt x="5554" y="10800"/>
                </a:lnTo>
                <a:lnTo>
                  <a:pt x="0" y="2160"/>
                </a:lnTo>
                <a:lnTo>
                  <a:pt x="1389" y="0"/>
                </a:lnTo>
                <a:lnTo>
                  <a:pt x="8331" y="108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5" name="任意形状 66">
            <a:extLst>
              <a:ext uri="{FF2B5EF4-FFF2-40B4-BE49-F238E27FC236}">
                <a16:creationId xmlns:a16="http://schemas.microsoft.com/office/drawing/2014/main" id="{A322EFEA-BA3D-48DE-81DA-C9080DFC860C}"/>
              </a:ext>
            </a:extLst>
          </p:cNvPr>
          <p:cNvSpPr/>
          <p:nvPr userDrawn="1"/>
        </p:nvSpPr>
        <p:spPr>
          <a:xfrm>
            <a:off x="5947646" y="2481906"/>
            <a:ext cx="296709" cy="494512"/>
          </a:xfrm>
          <a:custGeom>
            <a:avLst/>
            <a:gdLst>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6942 w 21600"/>
              <a:gd name="connsiteY11" fmla="*/ 0 h 21600"/>
              <a:gd name="connsiteX12" fmla="*/ 2777 w 21600"/>
              <a:gd name="connsiteY12"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2777 w 21600"/>
              <a:gd name="connsiteY11"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0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0" fmla="*/ 14658 w 14658"/>
              <a:gd name="connsiteY0" fmla="*/ 10800 h 21600"/>
              <a:gd name="connsiteX1" fmla="*/ 7716 w 14658"/>
              <a:gd name="connsiteY1" fmla="*/ 21600 h 21600"/>
              <a:gd name="connsiteX2" fmla="*/ 6327 w 14658"/>
              <a:gd name="connsiteY2" fmla="*/ 19440 h 21600"/>
              <a:gd name="connsiteX3" fmla="*/ 11881 w 14658"/>
              <a:gd name="connsiteY3" fmla="*/ 10800 h 21600"/>
              <a:gd name="connsiteX4" fmla="*/ 6327 w 14658"/>
              <a:gd name="connsiteY4" fmla="*/ 2160 h 21600"/>
              <a:gd name="connsiteX5" fmla="*/ 7716 w 14658"/>
              <a:gd name="connsiteY5" fmla="*/ 0 h 21600"/>
              <a:gd name="connsiteX6" fmla="*/ 14658 w 14658"/>
              <a:gd name="connsiteY6" fmla="*/ 10800 h 21600"/>
              <a:gd name="connsiteX7" fmla="*/ 0 w 14658"/>
              <a:gd name="connsiteY7" fmla="*/ 21600 h 21600"/>
              <a:gd name="connsiteX8" fmla="*/ 1389 w 14658"/>
              <a:gd name="connsiteY8" fmla="*/ 19440 h 21600"/>
              <a:gd name="connsiteX9" fmla="*/ 0 w 14658"/>
              <a:gd name="connsiteY9" fmla="*/ 21600 h 21600"/>
              <a:gd name="connsiteX0" fmla="*/ 8331 w 8331"/>
              <a:gd name="connsiteY0" fmla="*/ 10800 h 21600"/>
              <a:gd name="connsiteX1" fmla="*/ 1389 w 8331"/>
              <a:gd name="connsiteY1" fmla="*/ 21600 h 21600"/>
              <a:gd name="connsiteX2" fmla="*/ 0 w 8331"/>
              <a:gd name="connsiteY2" fmla="*/ 19440 h 21600"/>
              <a:gd name="connsiteX3" fmla="*/ 5554 w 8331"/>
              <a:gd name="connsiteY3" fmla="*/ 10800 h 21600"/>
              <a:gd name="connsiteX4" fmla="*/ 0 w 8331"/>
              <a:gd name="connsiteY4" fmla="*/ 2160 h 21600"/>
              <a:gd name="connsiteX5" fmla="*/ 1389 w 8331"/>
              <a:gd name="connsiteY5" fmla="*/ 0 h 21600"/>
              <a:gd name="connsiteX6" fmla="*/ 8331 w 8331"/>
              <a:gd name="connsiteY6" fmla="*/ 108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 h="21600" extrusionOk="0">
                <a:moveTo>
                  <a:pt x="8331" y="10800"/>
                </a:moveTo>
                <a:lnTo>
                  <a:pt x="1389" y="21600"/>
                </a:lnTo>
                <a:lnTo>
                  <a:pt x="0" y="19440"/>
                </a:lnTo>
                <a:lnTo>
                  <a:pt x="5554" y="10800"/>
                </a:lnTo>
                <a:lnTo>
                  <a:pt x="0" y="2160"/>
                </a:lnTo>
                <a:lnTo>
                  <a:pt x="1389" y="0"/>
                </a:lnTo>
                <a:lnTo>
                  <a:pt x="8331" y="108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6" name="任意形状 66">
            <a:extLst>
              <a:ext uri="{FF2B5EF4-FFF2-40B4-BE49-F238E27FC236}">
                <a16:creationId xmlns:a16="http://schemas.microsoft.com/office/drawing/2014/main" id="{655922D4-3BD3-46CF-958B-856DF4C84B21}"/>
              </a:ext>
            </a:extLst>
          </p:cNvPr>
          <p:cNvSpPr/>
          <p:nvPr userDrawn="1"/>
        </p:nvSpPr>
        <p:spPr>
          <a:xfrm>
            <a:off x="8788901" y="2481906"/>
            <a:ext cx="296709" cy="494512"/>
          </a:xfrm>
          <a:custGeom>
            <a:avLst/>
            <a:gdLst>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6942 w 21600"/>
              <a:gd name="connsiteY11" fmla="*/ 0 h 21600"/>
              <a:gd name="connsiteX12" fmla="*/ 2777 w 21600"/>
              <a:gd name="connsiteY12"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2777 w 21600"/>
              <a:gd name="connsiteY11"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0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0" fmla="*/ 14658 w 14658"/>
              <a:gd name="connsiteY0" fmla="*/ 10800 h 21600"/>
              <a:gd name="connsiteX1" fmla="*/ 7716 w 14658"/>
              <a:gd name="connsiteY1" fmla="*/ 21600 h 21600"/>
              <a:gd name="connsiteX2" fmla="*/ 6327 w 14658"/>
              <a:gd name="connsiteY2" fmla="*/ 19440 h 21600"/>
              <a:gd name="connsiteX3" fmla="*/ 11881 w 14658"/>
              <a:gd name="connsiteY3" fmla="*/ 10800 h 21600"/>
              <a:gd name="connsiteX4" fmla="*/ 6327 w 14658"/>
              <a:gd name="connsiteY4" fmla="*/ 2160 h 21600"/>
              <a:gd name="connsiteX5" fmla="*/ 7716 w 14658"/>
              <a:gd name="connsiteY5" fmla="*/ 0 h 21600"/>
              <a:gd name="connsiteX6" fmla="*/ 14658 w 14658"/>
              <a:gd name="connsiteY6" fmla="*/ 10800 h 21600"/>
              <a:gd name="connsiteX7" fmla="*/ 0 w 14658"/>
              <a:gd name="connsiteY7" fmla="*/ 21600 h 21600"/>
              <a:gd name="connsiteX8" fmla="*/ 1389 w 14658"/>
              <a:gd name="connsiteY8" fmla="*/ 19440 h 21600"/>
              <a:gd name="connsiteX9" fmla="*/ 0 w 14658"/>
              <a:gd name="connsiteY9" fmla="*/ 21600 h 21600"/>
              <a:gd name="connsiteX0" fmla="*/ 8331 w 8331"/>
              <a:gd name="connsiteY0" fmla="*/ 10800 h 21600"/>
              <a:gd name="connsiteX1" fmla="*/ 1389 w 8331"/>
              <a:gd name="connsiteY1" fmla="*/ 21600 h 21600"/>
              <a:gd name="connsiteX2" fmla="*/ 0 w 8331"/>
              <a:gd name="connsiteY2" fmla="*/ 19440 h 21600"/>
              <a:gd name="connsiteX3" fmla="*/ 5554 w 8331"/>
              <a:gd name="connsiteY3" fmla="*/ 10800 h 21600"/>
              <a:gd name="connsiteX4" fmla="*/ 0 w 8331"/>
              <a:gd name="connsiteY4" fmla="*/ 2160 h 21600"/>
              <a:gd name="connsiteX5" fmla="*/ 1389 w 8331"/>
              <a:gd name="connsiteY5" fmla="*/ 0 h 21600"/>
              <a:gd name="connsiteX6" fmla="*/ 8331 w 8331"/>
              <a:gd name="connsiteY6" fmla="*/ 108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 h="21600" extrusionOk="0">
                <a:moveTo>
                  <a:pt x="8331" y="10800"/>
                </a:moveTo>
                <a:lnTo>
                  <a:pt x="1389" y="21600"/>
                </a:lnTo>
                <a:lnTo>
                  <a:pt x="0" y="19440"/>
                </a:lnTo>
                <a:lnTo>
                  <a:pt x="5554" y="10800"/>
                </a:lnTo>
                <a:lnTo>
                  <a:pt x="0" y="2160"/>
                </a:lnTo>
                <a:lnTo>
                  <a:pt x="1389" y="0"/>
                </a:lnTo>
                <a:lnTo>
                  <a:pt x="8331" y="108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 name="Rechthoek 10">
            <a:extLst>
              <a:ext uri="{FF2B5EF4-FFF2-40B4-BE49-F238E27FC236}">
                <a16:creationId xmlns:a16="http://schemas.microsoft.com/office/drawing/2014/main" id="{0F64BDDA-83F6-49F6-83E2-CA4C17924C92}"/>
              </a:ext>
            </a:extLst>
          </p:cNvPr>
          <p:cNvSpPr/>
          <p:nvPr userDrawn="1"/>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2" name="Rechte verbindingslijn 11">
            <a:extLst>
              <a:ext uri="{FF2B5EF4-FFF2-40B4-BE49-F238E27FC236}">
                <a16:creationId xmlns:a16="http://schemas.microsoft.com/office/drawing/2014/main" id="{ABAA067D-68DC-4D17-A232-E09CF41A5A7F}"/>
              </a:ext>
            </a:extLst>
          </p:cNvPr>
          <p:cNvCxnSpPr>
            <a:cxnSpLocks/>
          </p:cNvCxnSpPr>
          <p:nvPr userDrawn="1"/>
        </p:nvCxnSpPr>
        <p:spPr>
          <a:xfrm>
            <a:off x="-4685618" y="4238444"/>
            <a:ext cx="4309227" cy="0"/>
          </a:xfrm>
          <a:prstGeom prst="line">
            <a:avLst/>
          </a:prstGeom>
          <a:noFill/>
          <a:ln w="9525" cap="flat" cmpd="sng" algn="ctr">
            <a:solidFill>
              <a:schemeClr val="accent2"/>
            </a:solidFill>
            <a:prstDash val="solid"/>
          </a:ln>
          <a:effectLst/>
        </p:spPr>
      </p:cxnSp>
      <p:sp>
        <p:nvSpPr>
          <p:cNvPr id="13" name="Tekstvak 12">
            <a:extLst>
              <a:ext uri="{FF2B5EF4-FFF2-40B4-BE49-F238E27FC236}">
                <a16:creationId xmlns:a16="http://schemas.microsoft.com/office/drawing/2014/main" id="{9BB53258-6B15-4A3E-8076-B8CB9F1A76EE}"/>
              </a:ext>
            </a:extLst>
          </p:cNvPr>
          <p:cNvSpPr txBox="1"/>
          <p:nvPr userDrawn="1"/>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4" name="Groep 13">
            <a:extLst>
              <a:ext uri="{FF2B5EF4-FFF2-40B4-BE49-F238E27FC236}">
                <a16:creationId xmlns:a16="http://schemas.microsoft.com/office/drawing/2014/main" id="{6524146B-70AA-4032-9964-3C5B0B31D1D1}"/>
              </a:ext>
            </a:extLst>
          </p:cNvPr>
          <p:cNvGrpSpPr/>
          <p:nvPr userDrawn="1"/>
        </p:nvGrpSpPr>
        <p:grpSpPr>
          <a:xfrm>
            <a:off x="-1425490" y="4409929"/>
            <a:ext cx="250379" cy="249771"/>
            <a:chOff x="-706740" y="145633"/>
            <a:chExt cx="250379" cy="249771"/>
          </a:xfrm>
        </p:grpSpPr>
        <p:sp>
          <p:nvSpPr>
            <p:cNvPr id="15" name="Rechthoek 14">
              <a:extLst>
                <a:ext uri="{FF2B5EF4-FFF2-40B4-BE49-F238E27FC236}">
                  <a16:creationId xmlns:a16="http://schemas.microsoft.com/office/drawing/2014/main" id="{62374F56-6622-4A31-A57F-57868348BAF3}"/>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Gelijkbenige driehoek 128">
              <a:extLst>
                <a:ext uri="{FF2B5EF4-FFF2-40B4-BE49-F238E27FC236}">
                  <a16:creationId xmlns:a16="http://schemas.microsoft.com/office/drawing/2014/main" id="{1AA46C18-1C28-4228-92B3-393252B482BA}"/>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 name="Ovaal 16">
              <a:extLst>
                <a:ext uri="{FF2B5EF4-FFF2-40B4-BE49-F238E27FC236}">
                  <a16:creationId xmlns:a16="http://schemas.microsoft.com/office/drawing/2014/main" id="{B7D978C1-8ECF-42D9-8DAE-3382095D2B8D}"/>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 name="Rechthoek 17">
              <a:extLst>
                <a:ext uri="{FF2B5EF4-FFF2-40B4-BE49-F238E27FC236}">
                  <a16:creationId xmlns:a16="http://schemas.microsoft.com/office/drawing/2014/main" id="{690E3B56-2C0C-4C5B-9189-8A263AD2B9D8}"/>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9" name="Rechte verbindingslijn 18">
              <a:extLst>
                <a:ext uri="{FF2B5EF4-FFF2-40B4-BE49-F238E27FC236}">
                  <a16:creationId xmlns:a16="http://schemas.microsoft.com/office/drawing/2014/main" id="{16812722-7EFC-46CA-A347-61B4E3C24478}"/>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0" name="Tekstvak 19">
            <a:extLst>
              <a:ext uri="{FF2B5EF4-FFF2-40B4-BE49-F238E27FC236}">
                <a16:creationId xmlns:a16="http://schemas.microsoft.com/office/drawing/2014/main" id="{315FB1F7-DFB7-427C-9170-33BAAFFA4F95}"/>
              </a:ext>
            </a:extLst>
          </p:cNvPr>
          <p:cNvSpPr txBox="1"/>
          <p:nvPr userDrawn="1"/>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1" name="Tekstvak 20">
            <a:extLst>
              <a:ext uri="{FF2B5EF4-FFF2-40B4-BE49-F238E27FC236}">
                <a16:creationId xmlns:a16="http://schemas.microsoft.com/office/drawing/2014/main" id="{CE9F2863-3BCC-4783-8FAC-A850C593F715}"/>
              </a:ext>
            </a:extLst>
          </p:cNvPr>
          <p:cNvSpPr txBox="1"/>
          <p:nvPr userDrawn="1"/>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2" name="Groep 21">
            <a:extLst>
              <a:ext uri="{FF2B5EF4-FFF2-40B4-BE49-F238E27FC236}">
                <a16:creationId xmlns:a16="http://schemas.microsoft.com/office/drawing/2014/main" id="{EF5C1873-2EA1-46C1-9B95-EA3E082D60E4}"/>
              </a:ext>
            </a:extLst>
          </p:cNvPr>
          <p:cNvGrpSpPr/>
          <p:nvPr userDrawn="1"/>
        </p:nvGrpSpPr>
        <p:grpSpPr>
          <a:xfrm>
            <a:off x="-1073403" y="4409928"/>
            <a:ext cx="252000" cy="216024"/>
            <a:chOff x="-932185" y="5325334"/>
            <a:chExt cx="252000" cy="216024"/>
          </a:xfrm>
        </p:grpSpPr>
        <p:sp>
          <p:nvSpPr>
            <p:cNvPr id="23" name="Rechthoek 22">
              <a:extLst>
                <a:ext uri="{FF2B5EF4-FFF2-40B4-BE49-F238E27FC236}">
                  <a16:creationId xmlns:a16="http://schemas.microsoft.com/office/drawing/2014/main" id="{214D8220-166C-4990-AF74-B7A5D85EFC44}"/>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4" name="Groep 23">
              <a:extLst>
                <a:ext uri="{FF2B5EF4-FFF2-40B4-BE49-F238E27FC236}">
                  <a16:creationId xmlns:a16="http://schemas.microsoft.com/office/drawing/2014/main" id="{70F5BEA0-CDF5-4567-BADE-DCEA92538944}"/>
                </a:ext>
              </a:extLst>
            </p:cNvPr>
            <p:cNvGrpSpPr/>
            <p:nvPr userDrawn="1"/>
          </p:nvGrpSpPr>
          <p:grpSpPr>
            <a:xfrm>
              <a:off x="-925512" y="5325900"/>
              <a:ext cx="241658" cy="36000"/>
              <a:chOff x="-964435" y="5325900"/>
              <a:chExt cx="241658" cy="36000"/>
            </a:xfrm>
          </p:grpSpPr>
          <p:sp>
            <p:nvSpPr>
              <p:cNvPr id="37" name="Rechthoek 36">
                <a:extLst>
                  <a:ext uri="{FF2B5EF4-FFF2-40B4-BE49-F238E27FC236}">
                    <a16:creationId xmlns:a16="http://schemas.microsoft.com/office/drawing/2014/main" id="{011CCB6D-09D6-4FF2-B71E-C4F565DBC280}"/>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179A6272-710A-434A-AE75-6E0E5E49E057}"/>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9" name="Rechthoek 38">
                <a:extLst>
                  <a:ext uri="{FF2B5EF4-FFF2-40B4-BE49-F238E27FC236}">
                    <a16:creationId xmlns:a16="http://schemas.microsoft.com/office/drawing/2014/main" id="{1AB8BEB7-72F0-4BD5-AE59-595157BC7C4E}"/>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C7A8E8EB-2657-49CF-A833-5D1ADDA5C370}"/>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307525DA-0B92-4588-83A7-5E55B60DDAB1}"/>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ACF55B21-7FC6-450D-B67F-19F4B577D5BA}"/>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2621F62B-189B-4101-902B-228D718CC106}"/>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5" name="Groep 24">
              <a:extLst>
                <a:ext uri="{FF2B5EF4-FFF2-40B4-BE49-F238E27FC236}">
                  <a16:creationId xmlns:a16="http://schemas.microsoft.com/office/drawing/2014/main" id="{FFB58F2F-A65B-43BF-8590-8F6BD1A6D93D}"/>
                </a:ext>
              </a:extLst>
            </p:cNvPr>
            <p:cNvGrpSpPr/>
            <p:nvPr userDrawn="1"/>
          </p:nvGrpSpPr>
          <p:grpSpPr>
            <a:xfrm>
              <a:off x="-925512" y="5502593"/>
              <a:ext cx="241658" cy="36000"/>
              <a:chOff x="-964435" y="5325900"/>
              <a:chExt cx="241658" cy="36000"/>
            </a:xfrm>
          </p:grpSpPr>
          <p:sp>
            <p:nvSpPr>
              <p:cNvPr id="26" name="Rechthoek 25">
                <a:extLst>
                  <a:ext uri="{FF2B5EF4-FFF2-40B4-BE49-F238E27FC236}">
                    <a16:creationId xmlns:a16="http://schemas.microsoft.com/office/drawing/2014/main" id="{8D8F4811-1508-4277-808B-8DB87BDE03B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D1D2CC7F-B5F6-452E-A62C-8C0C0B77D28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54A3C999-4B62-4BC8-82F7-5D137C6463C6}"/>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EE721BE1-8E4D-49DA-9377-13B31FE84D78}"/>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44C3CEF0-4A60-4B88-B408-28CF105451B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D57B8AB8-140B-45CD-9327-7A72D526F971}"/>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E4AFCDCA-C7EE-4B7C-8DF3-D100A12058DA}"/>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4" name="Tekstvak 43">
            <a:extLst>
              <a:ext uri="{FF2B5EF4-FFF2-40B4-BE49-F238E27FC236}">
                <a16:creationId xmlns:a16="http://schemas.microsoft.com/office/drawing/2014/main" id="{273947A7-9254-4672-9759-A7EB91635602}"/>
              </a:ext>
            </a:extLst>
          </p:cNvPr>
          <p:cNvSpPr txBox="1"/>
          <p:nvPr userDrawn="1"/>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E0F915DA-A1E8-4934-89C5-26A0771FE7B1}"/>
              </a:ext>
            </a:extLst>
          </p:cNvPr>
          <p:cNvSpPr>
            <a:spLocks noGrp="1"/>
          </p:cNvSpPr>
          <p:nvPr>
            <p:ph type="ftr" sz="quarter" idx="16"/>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B30C73B2-9DD4-41C9-AA89-1A9861D1BBA6}"/>
              </a:ext>
            </a:extLst>
          </p:cNvPr>
          <p:cNvSpPr>
            <a:spLocks noGrp="1"/>
          </p:cNvSpPr>
          <p:nvPr>
            <p:ph type="sldNum" sz="quarter" idx="17"/>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153344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agram - 6 options in colo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nl-NL"/>
              <a:t>Klik om stijl te bewerken</a:t>
            </a:r>
            <a:endParaRPr lang="en-GB"/>
          </a:p>
        </p:txBody>
      </p:sp>
      <p:sp>
        <p:nvSpPr>
          <p:cNvPr id="5" name="Graphic 3">
            <a:extLst>
              <a:ext uri="{FF2B5EF4-FFF2-40B4-BE49-F238E27FC236}">
                <a16:creationId xmlns:a16="http://schemas.microsoft.com/office/drawing/2014/main" id="{037837D3-888D-4305-AF2D-309CAC832B1A}"/>
              </a:ext>
            </a:extLst>
          </p:cNvPr>
          <p:cNvSpPr/>
          <p:nvPr/>
        </p:nvSpPr>
        <p:spPr>
          <a:xfrm rot="1483458">
            <a:off x="4251229" y="1391096"/>
            <a:ext cx="1817966" cy="2020312"/>
          </a:xfrm>
          <a:custGeom>
            <a:avLst/>
            <a:gdLst>
              <a:gd name="connsiteX0" fmla="*/ 1813421 w 1817966"/>
              <a:gd name="connsiteY0" fmla="*/ 1176110 h 2020312"/>
              <a:gd name="connsiteX1" fmla="*/ 1477616 w 1817966"/>
              <a:gd name="connsiteY1" fmla="*/ 1536180 h 2020312"/>
              <a:gd name="connsiteX2" fmla="*/ 1328519 w 1817966"/>
              <a:gd name="connsiteY2" fmla="*/ 2018701 h 2020312"/>
              <a:gd name="connsiteX3" fmla="*/ 686567 w 1817966"/>
              <a:gd name="connsiteY3" fmla="*/ 1788045 h 2020312"/>
              <a:gd name="connsiteX4" fmla="*/ -4321 w 1817966"/>
              <a:gd name="connsiteY4" fmla="*/ 2018701 h 2020312"/>
              <a:gd name="connsiteX5" fmla="*/ 1139608 w 1817966"/>
              <a:gd name="connsiteY5" fmla="*/ -1612 h 2020312"/>
              <a:gd name="connsiteX6" fmla="*/ 1813645 w 1817966"/>
              <a:gd name="connsiteY6" fmla="*/ 433232 h 202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966" h="2020312">
                <a:moveTo>
                  <a:pt x="1813421" y="1176110"/>
                </a:moveTo>
                <a:cubicBezTo>
                  <a:pt x="1676231" y="1269801"/>
                  <a:pt x="1561511" y="1392790"/>
                  <a:pt x="1477616" y="1536180"/>
                </a:cubicBezTo>
                <a:cubicBezTo>
                  <a:pt x="1391429" y="1683390"/>
                  <a:pt x="1340426" y="1848529"/>
                  <a:pt x="1328519" y="2018701"/>
                </a:cubicBezTo>
                <a:lnTo>
                  <a:pt x="686567" y="1788045"/>
                </a:lnTo>
                <a:lnTo>
                  <a:pt x="-4321" y="2018701"/>
                </a:lnTo>
                <a:cubicBezTo>
                  <a:pt x="20394" y="1197814"/>
                  <a:pt x="448407" y="441904"/>
                  <a:pt x="1139608" y="-1612"/>
                </a:cubicBezTo>
                <a:lnTo>
                  <a:pt x="1813645" y="433232"/>
                </a:lnTo>
                <a:close/>
              </a:path>
            </a:pathLst>
          </a:custGeom>
          <a:solidFill>
            <a:schemeClr val="accent6"/>
          </a:solidFill>
          <a:ln w="4486" cap="flat">
            <a:noFill/>
            <a:prstDash val="solid"/>
            <a:miter/>
          </a:ln>
        </p:spPr>
        <p:txBody>
          <a:bodyPr rtlCol="0" anchor="ctr"/>
          <a:lstStyle/>
          <a:p>
            <a:endParaRPr lang="en-GB"/>
          </a:p>
        </p:txBody>
      </p:sp>
      <p:sp>
        <p:nvSpPr>
          <p:cNvPr id="6" name="Graphic 3">
            <a:extLst>
              <a:ext uri="{FF2B5EF4-FFF2-40B4-BE49-F238E27FC236}">
                <a16:creationId xmlns:a16="http://schemas.microsoft.com/office/drawing/2014/main" id="{037837D3-888D-4305-AF2D-309CAC832B1A}"/>
              </a:ext>
            </a:extLst>
          </p:cNvPr>
          <p:cNvSpPr/>
          <p:nvPr/>
        </p:nvSpPr>
        <p:spPr>
          <a:xfrm rot="1483458">
            <a:off x="5669569" y="1709799"/>
            <a:ext cx="2302779" cy="1475129"/>
          </a:xfrm>
          <a:custGeom>
            <a:avLst/>
            <a:gdLst>
              <a:gd name="connsiteX0" fmla="*/ 2298458 w 2302779"/>
              <a:gd name="connsiteY0" fmla="*/ 289326 h 1475129"/>
              <a:gd name="connsiteX1" fmla="*/ 2251679 w 2302779"/>
              <a:gd name="connsiteY1" fmla="*/ 1043078 h 1475129"/>
              <a:gd name="connsiteX2" fmla="*/ 1631971 w 2302779"/>
              <a:gd name="connsiteY2" fmla="*/ 1467722 h 1475129"/>
              <a:gd name="connsiteX3" fmla="*/ 1404462 w 2302779"/>
              <a:gd name="connsiteY3" fmla="*/ 1389443 h 1475129"/>
              <a:gd name="connsiteX4" fmla="*/ 903965 w 2302779"/>
              <a:gd name="connsiteY4" fmla="*/ 1390926 h 1475129"/>
              <a:gd name="connsiteX5" fmla="*/ 670299 w 2302779"/>
              <a:gd name="connsiteY5" fmla="*/ 1473518 h 1475129"/>
              <a:gd name="connsiteX6" fmla="*/ 694250 w 2302779"/>
              <a:gd name="connsiteY6" fmla="*/ 736032 h 1475129"/>
              <a:gd name="connsiteX7" fmla="*/ -4321 w 2302779"/>
              <a:gd name="connsiteY7" fmla="*/ 294583 h 1475129"/>
              <a:gd name="connsiteX8" fmla="*/ 2298278 w 2302779"/>
              <a:gd name="connsiteY8" fmla="*/ 289326 h 14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2779" h="1475129">
                <a:moveTo>
                  <a:pt x="2298458" y="289326"/>
                </a:moveTo>
                <a:lnTo>
                  <a:pt x="2251679" y="1043078"/>
                </a:lnTo>
                <a:lnTo>
                  <a:pt x="1631971" y="1467722"/>
                </a:lnTo>
                <a:cubicBezTo>
                  <a:pt x="1559220" y="1433436"/>
                  <a:pt x="1482920" y="1407193"/>
                  <a:pt x="1404462" y="1389443"/>
                </a:cubicBezTo>
                <a:cubicBezTo>
                  <a:pt x="1239637" y="1352326"/>
                  <a:pt x="1068567" y="1352865"/>
                  <a:pt x="903965" y="1390926"/>
                </a:cubicBezTo>
                <a:cubicBezTo>
                  <a:pt x="823217" y="1409574"/>
                  <a:pt x="744849" y="1437300"/>
                  <a:pt x="670299" y="1473518"/>
                </a:cubicBezTo>
                <a:lnTo>
                  <a:pt x="694250" y="736032"/>
                </a:lnTo>
                <a:lnTo>
                  <a:pt x="-4321" y="294583"/>
                </a:lnTo>
                <a:cubicBezTo>
                  <a:pt x="712405" y="-98470"/>
                  <a:pt x="1579755" y="-100447"/>
                  <a:pt x="2298278" y="289326"/>
                </a:cubicBezTo>
                <a:close/>
              </a:path>
            </a:pathLst>
          </a:custGeom>
          <a:solidFill>
            <a:schemeClr val="accent3"/>
          </a:solidFill>
          <a:ln w="4486" cap="flat">
            <a:noFill/>
            <a:prstDash val="solid"/>
            <a:miter/>
          </a:ln>
        </p:spPr>
        <p:txBody>
          <a:bodyPr rtlCol="0" anchor="ctr"/>
          <a:lstStyle/>
          <a:p>
            <a:endParaRPr lang="en-GB"/>
          </a:p>
        </p:txBody>
      </p:sp>
      <p:sp>
        <p:nvSpPr>
          <p:cNvPr id="7" name="Graphic 3">
            <a:extLst>
              <a:ext uri="{FF2B5EF4-FFF2-40B4-BE49-F238E27FC236}">
                <a16:creationId xmlns:a16="http://schemas.microsoft.com/office/drawing/2014/main" id="{037837D3-888D-4305-AF2D-309CAC832B1A}"/>
              </a:ext>
            </a:extLst>
          </p:cNvPr>
          <p:cNvSpPr/>
          <p:nvPr/>
        </p:nvSpPr>
        <p:spPr>
          <a:xfrm rot="1483458">
            <a:off x="6981052" y="2655178"/>
            <a:ext cx="1819403" cy="2291724"/>
          </a:xfrm>
          <a:custGeom>
            <a:avLst/>
            <a:gdLst>
              <a:gd name="connsiteX0" fmla="*/ 1815082 w 1819403"/>
              <a:gd name="connsiteY0" fmla="*/ 2024992 h 2291724"/>
              <a:gd name="connsiteX1" fmla="*/ 1144146 w 1819403"/>
              <a:gd name="connsiteY1" fmla="*/ 2290113 h 2291724"/>
              <a:gd name="connsiteX2" fmla="*/ 492577 w 1819403"/>
              <a:gd name="connsiteY2" fmla="*/ 2025262 h 2291724"/>
              <a:gd name="connsiteX3" fmla="*/ 339795 w 1819403"/>
              <a:gd name="connsiteY3" fmla="*/ 1536405 h 2291724"/>
              <a:gd name="connsiteX4" fmla="*/ -4321 w 1819403"/>
              <a:gd name="connsiteY4" fmla="*/ 1174447 h 2291724"/>
              <a:gd name="connsiteX5" fmla="*/ 575081 w 1819403"/>
              <a:gd name="connsiteY5" fmla="*/ 813568 h 2291724"/>
              <a:gd name="connsiteX6" fmla="*/ 660862 w 1819403"/>
              <a:gd name="connsiteY6" fmla="*/ -1612 h 2291724"/>
              <a:gd name="connsiteX7" fmla="*/ 1815082 w 1819403"/>
              <a:gd name="connsiteY7" fmla="*/ 2024992 h 229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403" h="2291724">
                <a:moveTo>
                  <a:pt x="1815082" y="2024992"/>
                </a:moveTo>
                <a:lnTo>
                  <a:pt x="1144146" y="2290113"/>
                </a:lnTo>
                <a:lnTo>
                  <a:pt x="492577" y="2025262"/>
                </a:lnTo>
                <a:cubicBezTo>
                  <a:pt x="480489" y="1852618"/>
                  <a:pt x="428186" y="1685187"/>
                  <a:pt x="339795" y="1536405"/>
                </a:cubicBezTo>
                <a:cubicBezTo>
                  <a:pt x="253744" y="1391442"/>
                  <a:pt x="136103" y="1267734"/>
                  <a:pt x="-4321" y="1174447"/>
                </a:cubicBezTo>
                <a:lnTo>
                  <a:pt x="575081" y="813568"/>
                </a:lnTo>
                <a:lnTo>
                  <a:pt x="660862" y="-1612"/>
                </a:lnTo>
                <a:cubicBezTo>
                  <a:pt x="1357997" y="440601"/>
                  <a:pt x="1790368" y="1199791"/>
                  <a:pt x="1815082" y="2024992"/>
                </a:cubicBezTo>
                <a:close/>
              </a:path>
            </a:pathLst>
          </a:custGeom>
          <a:solidFill>
            <a:schemeClr val="accent1"/>
          </a:solidFill>
          <a:ln w="4486" cap="flat">
            <a:noFill/>
            <a:prstDash val="solid"/>
            <a:miter/>
          </a:ln>
        </p:spPr>
        <p:txBody>
          <a:bodyPr rtlCol="0" anchor="ctr"/>
          <a:lstStyle/>
          <a:p>
            <a:endParaRPr lang="en-GB"/>
          </a:p>
        </p:txBody>
      </p:sp>
      <p:sp>
        <p:nvSpPr>
          <p:cNvPr id="8" name="Graphic 3">
            <a:extLst>
              <a:ext uri="{FF2B5EF4-FFF2-40B4-BE49-F238E27FC236}">
                <a16:creationId xmlns:a16="http://schemas.microsoft.com/office/drawing/2014/main" id="{037837D3-888D-4305-AF2D-309CAC832B1A}"/>
              </a:ext>
            </a:extLst>
          </p:cNvPr>
          <p:cNvSpPr/>
          <p:nvPr/>
        </p:nvSpPr>
        <p:spPr>
          <a:xfrm rot="1483458">
            <a:off x="6124564" y="4658708"/>
            <a:ext cx="1815989" cy="2020358"/>
          </a:xfrm>
          <a:custGeom>
            <a:avLst/>
            <a:gdLst>
              <a:gd name="connsiteX0" fmla="*/ 1811668 w 1815989"/>
              <a:gd name="connsiteY0" fmla="*/ -1567 h 2020358"/>
              <a:gd name="connsiteX1" fmla="*/ 667379 w 1815989"/>
              <a:gd name="connsiteY1" fmla="*/ 2018746 h 2020358"/>
              <a:gd name="connsiteX2" fmla="*/ 96425 w 1815989"/>
              <a:gd name="connsiteY2" fmla="*/ 1541574 h 2020358"/>
              <a:gd name="connsiteX3" fmla="*/ -4321 w 1815989"/>
              <a:gd name="connsiteY3" fmla="*/ 844799 h 2020358"/>
              <a:gd name="connsiteX4" fmla="*/ 336877 w 1815989"/>
              <a:gd name="connsiteY4" fmla="*/ 484144 h 2020358"/>
              <a:gd name="connsiteX5" fmla="*/ 488805 w 1815989"/>
              <a:gd name="connsiteY5" fmla="*/ -1612 h 2020358"/>
              <a:gd name="connsiteX6" fmla="*/ 1127297 w 1815989"/>
              <a:gd name="connsiteY6" fmla="*/ 251647 h 20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989" h="2020358">
                <a:moveTo>
                  <a:pt x="1811668" y="-1567"/>
                </a:moveTo>
                <a:cubicBezTo>
                  <a:pt x="1786864" y="819411"/>
                  <a:pt x="1358716" y="1575320"/>
                  <a:pt x="667379" y="2018746"/>
                </a:cubicBezTo>
                <a:lnTo>
                  <a:pt x="96425" y="1541574"/>
                </a:lnTo>
                <a:lnTo>
                  <a:pt x="-4321" y="844799"/>
                </a:lnTo>
                <a:cubicBezTo>
                  <a:pt x="134890" y="751557"/>
                  <a:pt x="251499" y="628299"/>
                  <a:pt x="336877" y="484144"/>
                </a:cubicBezTo>
                <a:cubicBezTo>
                  <a:pt x="424502" y="336171"/>
                  <a:pt x="476492" y="169909"/>
                  <a:pt x="488805" y="-1612"/>
                </a:cubicBezTo>
                <a:lnTo>
                  <a:pt x="1127297" y="251647"/>
                </a:lnTo>
                <a:close/>
              </a:path>
            </a:pathLst>
          </a:custGeom>
          <a:solidFill>
            <a:schemeClr val="accent2"/>
          </a:solidFill>
          <a:ln w="4486" cap="flat">
            <a:noFill/>
            <a:prstDash val="solid"/>
            <a:miter/>
          </a:ln>
        </p:spPr>
        <p:txBody>
          <a:bodyPr rtlCol="0" anchor="ctr"/>
          <a:lstStyle/>
          <a:p>
            <a:endParaRPr lang="en-GB"/>
          </a:p>
        </p:txBody>
      </p:sp>
      <p:sp>
        <p:nvSpPr>
          <p:cNvPr id="9" name="Graphic 3">
            <a:extLst>
              <a:ext uri="{FF2B5EF4-FFF2-40B4-BE49-F238E27FC236}">
                <a16:creationId xmlns:a16="http://schemas.microsoft.com/office/drawing/2014/main" id="{037837D3-888D-4305-AF2D-309CAC832B1A}"/>
              </a:ext>
            </a:extLst>
          </p:cNvPr>
          <p:cNvSpPr/>
          <p:nvPr/>
        </p:nvSpPr>
        <p:spPr>
          <a:xfrm rot="1483458">
            <a:off x="3379559" y="3176138"/>
            <a:ext cx="1823763" cy="2237128"/>
          </a:xfrm>
          <a:custGeom>
            <a:avLst/>
            <a:gdLst>
              <a:gd name="connsiteX0" fmla="*/ 1819442 w 1823763"/>
              <a:gd name="connsiteY0" fmla="*/ 1052807 h 2237128"/>
              <a:gd name="connsiteX1" fmla="*/ 1292210 w 1823763"/>
              <a:gd name="connsiteY1" fmla="*/ 1488684 h 2237128"/>
              <a:gd name="connsiteX2" fmla="*/ 1149899 w 1823763"/>
              <a:gd name="connsiteY2" fmla="*/ 2235517 h 2237128"/>
              <a:gd name="connsiteX3" fmla="*/ -4321 w 1823763"/>
              <a:gd name="connsiteY3" fmla="*/ 208553 h 2237128"/>
              <a:gd name="connsiteX4" fmla="*/ 657492 w 1823763"/>
              <a:gd name="connsiteY4" fmla="*/ -1612 h 2237128"/>
              <a:gd name="connsiteX5" fmla="*/ 1328922 w 1823763"/>
              <a:gd name="connsiteY5" fmla="*/ 208553 h 2237128"/>
              <a:gd name="connsiteX6" fmla="*/ 1480043 w 1823763"/>
              <a:gd name="connsiteY6" fmla="*/ 692781 h 2237128"/>
              <a:gd name="connsiteX7" fmla="*/ 1819442 w 1823763"/>
              <a:gd name="connsiteY7" fmla="*/ 1052807 h 223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763" h="2237128">
                <a:moveTo>
                  <a:pt x="1819442" y="1052807"/>
                </a:moveTo>
                <a:lnTo>
                  <a:pt x="1292210" y="1488684"/>
                </a:lnTo>
                <a:lnTo>
                  <a:pt x="1149899" y="2235517"/>
                </a:lnTo>
                <a:cubicBezTo>
                  <a:pt x="452900" y="1792989"/>
                  <a:pt x="20617" y="1033754"/>
                  <a:pt x="-4321" y="208553"/>
                </a:cubicBezTo>
                <a:lnTo>
                  <a:pt x="657492" y="-1612"/>
                </a:lnTo>
                <a:lnTo>
                  <a:pt x="1328922" y="208553"/>
                </a:lnTo>
                <a:cubicBezTo>
                  <a:pt x="1341236" y="379444"/>
                  <a:pt x="1392956" y="545213"/>
                  <a:pt x="1480043" y="692781"/>
                </a:cubicBezTo>
                <a:cubicBezTo>
                  <a:pt x="1564971" y="836575"/>
                  <a:pt x="1680905" y="959565"/>
                  <a:pt x="1819442" y="1052807"/>
                </a:cubicBezTo>
                <a:close/>
              </a:path>
            </a:pathLst>
          </a:custGeom>
          <a:solidFill>
            <a:schemeClr val="accent5"/>
          </a:solidFill>
          <a:ln w="4486" cap="flat">
            <a:noFill/>
            <a:prstDash val="solid"/>
            <a:miter/>
          </a:ln>
        </p:spPr>
        <p:txBody>
          <a:bodyPr rtlCol="0" anchor="ctr"/>
          <a:lstStyle/>
          <a:p>
            <a:endParaRPr lang="en-GB"/>
          </a:p>
        </p:txBody>
      </p:sp>
      <p:sp>
        <p:nvSpPr>
          <p:cNvPr id="10" name="Graphic 3">
            <a:extLst>
              <a:ext uri="{FF2B5EF4-FFF2-40B4-BE49-F238E27FC236}">
                <a16:creationId xmlns:a16="http://schemas.microsoft.com/office/drawing/2014/main" id="{037837D3-888D-4305-AF2D-309CAC832B1A}"/>
              </a:ext>
            </a:extLst>
          </p:cNvPr>
          <p:cNvSpPr/>
          <p:nvPr/>
        </p:nvSpPr>
        <p:spPr>
          <a:xfrm rot="1483458">
            <a:off x="4219616" y="4885164"/>
            <a:ext cx="2302239" cy="1474744"/>
          </a:xfrm>
          <a:custGeom>
            <a:avLst/>
            <a:gdLst>
              <a:gd name="connsiteX0" fmla="*/ 2297918 w 2302239"/>
              <a:gd name="connsiteY0" fmla="*/ 1176919 h 1474744"/>
              <a:gd name="connsiteX1" fmla="*/ -4321 w 2302239"/>
              <a:gd name="connsiteY1" fmla="*/ 1182716 h 1474744"/>
              <a:gd name="connsiteX2" fmla="*/ 135697 w 2302239"/>
              <a:gd name="connsiteY2" fmla="*/ 459250 h 1474744"/>
              <a:gd name="connsiteX3" fmla="*/ 665940 w 2302239"/>
              <a:gd name="connsiteY3" fmla="*/ -1612 h 1474744"/>
              <a:gd name="connsiteX4" fmla="*/ 1395652 w 2302239"/>
              <a:gd name="connsiteY4" fmla="*/ 79273 h 1474744"/>
              <a:gd name="connsiteX5" fmla="*/ 1624601 w 2302239"/>
              <a:gd name="connsiteY5" fmla="*/ 6 h 1474744"/>
              <a:gd name="connsiteX6" fmla="*/ 1695869 w 2302239"/>
              <a:gd name="connsiteY6" fmla="*/ 682490 h 147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239" h="1474744">
                <a:moveTo>
                  <a:pt x="2297918" y="1176919"/>
                </a:moveTo>
                <a:cubicBezTo>
                  <a:pt x="1581326" y="1569793"/>
                  <a:pt x="714246" y="1571995"/>
                  <a:pt x="-4321" y="1182716"/>
                </a:cubicBezTo>
                <a:lnTo>
                  <a:pt x="135697" y="459250"/>
                </a:lnTo>
                <a:lnTo>
                  <a:pt x="665940" y="-1612"/>
                </a:lnTo>
                <a:cubicBezTo>
                  <a:pt x="893271" y="106324"/>
                  <a:pt x="1150213" y="134814"/>
                  <a:pt x="1395652" y="79273"/>
                </a:cubicBezTo>
                <a:cubicBezTo>
                  <a:pt x="1474650" y="61298"/>
                  <a:pt x="1551401" y="34742"/>
                  <a:pt x="1624601" y="6"/>
                </a:cubicBezTo>
                <a:lnTo>
                  <a:pt x="1695869" y="682490"/>
                </a:lnTo>
                <a:close/>
              </a:path>
            </a:pathLst>
          </a:custGeom>
          <a:solidFill>
            <a:schemeClr val="accent4"/>
          </a:solidFill>
          <a:ln w="4486" cap="flat">
            <a:noFill/>
            <a:prstDash val="solid"/>
            <a:miter/>
          </a:ln>
        </p:spPr>
        <p:txBody>
          <a:bodyPr rtlCol="0" anchor="ctr"/>
          <a:lstStyle/>
          <a:p>
            <a:endParaRPr lang="en-GB"/>
          </a:p>
        </p:txBody>
      </p:sp>
      <p:sp>
        <p:nvSpPr>
          <p:cNvPr id="11" name="Ovaal 10">
            <a:extLst>
              <a:ext uri="{FF2B5EF4-FFF2-40B4-BE49-F238E27FC236}">
                <a16:creationId xmlns:a16="http://schemas.microsoft.com/office/drawing/2014/main" id="{F7B1B397-9AA8-4997-ACE1-7F4274326884}"/>
              </a:ext>
            </a:extLst>
          </p:cNvPr>
          <p:cNvSpPr/>
          <p:nvPr userDrawn="1"/>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userDrawn="1">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userDrawn="1">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userDrawn="1">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userDrawn="1">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userDrawn="1">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userDrawn="1">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userDrawn="1"/>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userDrawn="1"/>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userDrawn="1"/>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userDrawn="1"/>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userDrawn="1"/>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userDrawn="1"/>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4" name="Tijdelijke aanduiding voor tekst 11">
            <a:extLst>
              <a:ext uri="{FF2B5EF4-FFF2-40B4-BE49-F238E27FC236}">
                <a16:creationId xmlns:a16="http://schemas.microsoft.com/office/drawing/2014/main" id="{57FB1A36-5430-45DC-AD88-3BD8847AB12B}"/>
              </a:ext>
            </a:extLst>
          </p:cNvPr>
          <p:cNvSpPr>
            <a:spLocks noGrp="1"/>
          </p:cNvSpPr>
          <p:nvPr userDrawn="1">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0C7EA4DD-F03C-43E6-AD43-DE68E53E4EFF}"/>
              </a:ext>
            </a:extLst>
          </p:cNvPr>
          <p:cNvSpPr>
            <a:spLocks noGrp="1"/>
          </p:cNvSpPr>
          <p:nvPr userDrawn="1">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8482F9D7-4D91-4F9E-B438-FFF0D2AE7E42}"/>
              </a:ext>
            </a:extLst>
          </p:cNvPr>
          <p:cNvSpPr>
            <a:spLocks noGrp="1"/>
          </p:cNvSpPr>
          <p:nvPr userDrawn="1">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59143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4">
                                            <p:txEl>
                                              <p:pRg st="0" end="0"/>
                                            </p:txEl>
                                          </p:spTgt>
                                        </p:tgtEl>
                                        <p:attrNameLst>
                                          <p:attrName>style.visibility</p:attrName>
                                        </p:attrNameLst>
                                      </p:cBhvr>
                                      <p:to>
                                        <p:strVal val="visible"/>
                                      </p:to>
                                    </p:set>
                                    <p:anim calcmode="lin" valueType="num">
                                      <p:cBhvr>
                                        <p:cTn id="2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ram - 6 options - 2 in color">
    <p:spTree>
      <p:nvGrpSpPr>
        <p:cNvPr id="1" name=""/>
        <p:cNvGrpSpPr/>
        <p:nvPr/>
      </p:nvGrpSpPr>
      <p:grpSpPr>
        <a:xfrm>
          <a:off x="0" y="0"/>
          <a:ext cx="0" cy="0"/>
          <a:chOff x="0" y="0"/>
          <a:chExt cx="0" cy="0"/>
        </a:xfrm>
      </p:grpSpPr>
      <p:sp>
        <p:nvSpPr>
          <p:cNvPr id="12" name="Graphic 3">
            <a:extLst>
              <a:ext uri="{FF2B5EF4-FFF2-40B4-BE49-F238E27FC236}">
                <a16:creationId xmlns:a16="http://schemas.microsoft.com/office/drawing/2014/main" id="{677A3EDC-AE74-431E-9E11-3F23EA820598}"/>
              </a:ext>
            </a:extLst>
          </p:cNvPr>
          <p:cNvSpPr/>
          <p:nvPr/>
        </p:nvSpPr>
        <p:spPr>
          <a:xfrm>
            <a:off x="3990430" y="1557380"/>
            <a:ext cx="2013766" cy="1878261"/>
          </a:xfrm>
          <a:custGeom>
            <a:avLst/>
            <a:gdLst>
              <a:gd name="connsiteX0" fmla="*/ 2012943 w 2013766"/>
              <a:gd name="connsiteY0" fmla="*/ 1428735 h 1878261"/>
              <a:gd name="connsiteX1" fmla="*/ 2012943 w 2013766"/>
              <a:gd name="connsiteY1" fmla="*/ -223 h 1878261"/>
              <a:gd name="connsiteX2" fmla="*/ -823 w 2013766"/>
              <a:gd name="connsiteY2" fmla="*/ 1163884 h 1878261"/>
              <a:gd name="connsiteX3" fmla="*/ 523365 w 2013766"/>
              <a:gd name="connsiteY3" fmla="*/ 1466662 h 1878261"/>
              <a:gd name="connsiteX4" fmla="*/ 1236547 w 2013766"/>
              <a:gd name="connsiteY4" fmla="*/ 1878039 h 1878261"/>
              <a:gd name="connsiteX5" fmla="*/ 2012943 w 2013766"/>
              <a:gd name="connsiteY5" fmla="*/ 1428735 h 187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3766" h="1878261">
                <a:moveTo>
                  <a:pt x="2012943" y="1428735"/>
                </a:moveTo>
                <a:lnTo>
                  <a:pt x="2012943" y="-223"/>
                </a:lnTo>
                <a:cubicBezTo>
                  <a:pt x="1191358" y="33913"/>
                  <a:pt x="438756" y="468954"/>
                  <a:pt x="-823" y="1163884"/>
                </a:cubicBezTo>
                <a:lnTo>
                  <a:pt x="523365" y="1466662"/>
                </a:lnTo>
                <a:lnTo>
                  <a:pt x="1236547" y="1878039"/>
                </a:lnTo>
                <a:cubicBezTo>
                  <a:pt x="1417405" y="1622201"/>
                  <a:pt x="1700991" y="1458072"/>
                  <a:pt x="2012943" y="1428735"/>
                </a:cubicBezTo>
                <a:close/>
              </a:path>
            </a:pathLst>
          </a:custGeom>
          <a:solidFill>
            <a:schemeClr val="accent6"/>
          </a:solidFill>
          <a:ln w="32410" cap="flat">
            <a:noFill/>
            <a:prstDash val="solid"/>
            <a:miter/>
          </a:ln>
        </p:spPr>
        <p:txBody>
          <a:bodyPr rtlCol="0" anchor="ctr"/>
          <a:lstStyle/>
          <a:p>
            <a:endParaRPr lang="en-GB"/>
          </a:p>
        </p:txBody>
      </p:sp>
      <p:sp>
        <p:nvSpPr>
          <p:cNvPr id="13" name="Graphic 3">
            <a:extLst>
              <a:ext uri="{FF2B5EF4-FFF2-40B4-BE49-F238E27FC236}">
                <a16:creationId xmlns:a16="http://schemas.microsoft.com/office/drawing/2014/main" id="{677A3EDC-AE74-431E-9E11-3F23EA820598}"/>
              </a:ext>
            </a:extLst>
          </p:cNvPr>
          <p:cNvSpPr/>
          <p:nvPr/>
        </p:nvSpPr>
        <p:spPr>
          <a:xfrm>
            <a:off x="3604177" y="2890058"/>
            <a:ext cx="1524750" cy="2325620"/>
          </a:xfrm>
          <a:custGeom>
            <a:avLst/>
            <a:gdLst>
              <a:gd name="connsiteX0" fmla="*/ 1523927 w 1524750"/>
              <a:gd name="connsiteY0" fmla="*/ 712959 h 2325620"/>
              <a:gd name="connsiteX1" fmla="*/ 286557 w 1524750"/>
              <a:gd name="connsiteY1" fmla="*/ -223 h 2325620"/>
              <a:gd name="connsiteX2" fmla="*/ 286557 w 1524750"/>
              <a:gd name="connsiteY2" fmla="*/ 2325398 h 2325620"/>
              <a:gd name="connsiteX3" fmla="*/ 1523927 w 1524750"/>
              <a:gd name="connsiteY3" fmla="*/ 1612216 h 2325620"/>
              <a:gd name="connsiteX4" fmla="*/ 1523927 w 1524750"/>
              <a:gd name="connsiteY4" fmla="*/ 715552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1523927" y="712959"/>
                </a:moveTo>
                <a:lnTo>
                  <a:pt x="286557" y="-223"/>
                </a:lnTo>
                <a:cubicBezTo>
                  <a:pt x="-96616" y="727644"/>
                  <a:pt x="-96616" y="1597531"/>
                  <a:pt x="286557" y="2325398"/>
                </a:cubicBezTo>
                <a:lnTo>
                  <a:pt x="1523927" y="1612216"/>
                </a:lnTo>
                <a:cubicBezTo>
                  <a:pt x="1392637" y="1327754"/>
                  <a:pt x="1392637" y="1000014"/>
                  <a:pt x="1523927" y="715552"/>
                </a:cubicBezTo>
                <a:close/>
              </a:path>
            </a:pathLst>
          </a:custGeom>
          <a:solidFill>
            <a:schemeClr val="accent5"/>
          </a:solidFill>
          <a:ln w="32410" cap="flat">
            <a:noFill/>
            <a:prstDash val="solid"/>
            <a:miter/>
          </a:ln>
        </p:spPr>
        <p:txBody>
          <a:bodyPr rtlCol="0" anchor="ctr"/>
          <a:lstStyle/>
          <a:p>
            <a:endParaRPr lang="en-GB"/>
          </a:p>
        </p:txBody>
      </p:sp>
      <p:sp>
        <p:nvSpPr>
          <p:cNvPr id="14" name="Graphic 3">
            <a:extLst>
              <a:ext uri="{FF2B5EF4-FFF2-40B4-BE49-F238E27FC236}">
                <a16:creationId xmlns:a16="http://schemas.microsoft.com/office/drawing/2014/main" id="{677A3EDC-AE74-431E-9E11-3F23EA820598}"/>
              </a:ext>
            </a:extLst>
          </p:cNvPr>
          <p:cNvSpPr/>
          <p:nvPr/>
        </p:nvSpPr>
        <p:spPr>
          <a:xfrm>
            <a:off x="6198700" y="1557380"/>
            <a:ext cx="2015386" cy="1877289"/>
          </a:xfrm>
          <a:custGeom>
            <a:avLst/>
            <a:gdLst>
              <a:gd name="connsiteX0" fmla="*/ 777194 w 2015386"/>
              <a:gd name="connsiteY0" fmla="*/ 1877066 h 1877289"/>
              <a:gd name="connsiteX1" fmla="*/ 2014564 w 2015386"/>
              <a:gd name="connsiteY1" fmla="*/ 1163884 h 1877289"/>
              <a:gd name="connsiteX2" fmla="*/ -823 w 2015386"/>
              <a:gd name="connsiteY2" fmla="*/ -223 h 1877289"/>
              <a:gd name="connsiteX3" fmla="*/ -823 w 2015386"/>
              <a:gd name="connsiteY3" fmla="*/ 1428735 h 1877289"/>
              <a:gd name="connsiteX4" fmla="*/ 777194 w 2015386"/>
              <a:gd name="connsiteY4" fmla="*/ 1877066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777194" y="1877066"/>
                </a:moveTo>
                <a:lnTo>
                  <a:pt x="2014564" y="1163884"/>
                </a:lnTo>
                <a:cubicBezTo>
                  <a:pt x="1574660" y="468467"/>
                  <a:pt x="821346" y="33362"/>
                  <a:pt x="-823" y="-223"/>
                </a:cubicBezTo>
                <a:lnTo>
                  <a:pt x="-823" y="1428735"/>
                </a:lnTo>
                <a:cubicBezTo>
                  <a:pt x="311550" y="1457391"/>
                  <a:pt x="595786" y="1621163"/>
                  <a:pt x="777194" y="1877066"/>
                </a:cubicBezTo>
                <a:close/>
              </a:path>
            </a:pathLst>
          </a:custGeom>
          <a:solidFill>
            <a:schemeClr val="accent3"/>
          </a:solidFill>
          <a:ln w="32410" cap="flat">
            <a:noFill/>
            <a:prstDash val="solid"/>
            <a:miter/>
          </a:ln>
        </p:spPr>
        <p:txBody>
          <a:bodyPr rtlCol="0" anchor="ctr"/>
          <a:lstStyle/>
          <a:p>
            <a:endParaRPr lang="en-GB"/>
          </a:p>
        </p:txBody>
      </p:sp>
      <p:sp>
        <p:nvSpPr>
          <p:cNvPr id="15" name="Graphic 3">
            <a:extLst>
              <a:ext uri="{FF2B5EF4-FFF2-40B4-BE49-F238E27FC236}">
                <a16:creationId xmlns:a16="http://schemas.microsoft.com/office/drawing/2014/main" id="{677A3EDC-AE74-431E-9E11-3F23EA820598}"/>
              </a:ext>
            </a:extLst>
          </p:cNvPr>
          <p:cNvSpPr/>
          <p:nvPr/>
        </p:nvSpPr>
        <p:spPr>
          <a:xfrm>
            <a:off x="3989134" y="4668150"/>
            <a:ext cx="2015062" cy="1878586"/>
          </a:xfrm>
          <a:custGeom>
            <a:avLst/>
            <a:gdLst>
              <a:gd name="connsiteX0" fmla="*/ 1236223 w 2015062"/>
              <a:gd name="connsiteY0" fmla="*/ -223 h 1878586"/>
              <a:gd name="connsiteX1" fmla="*/ -823 w 2015062"/>
              <a:gd name="connsiteY1" fmla="*/ 712959 h 1878586"/>
              <a:gd name="connsiteX2" fmla="*/ 2014239 w 2015062"/>
              <a:gd name="connsiteY2" fmla="*/ 1878363 h 1878586"/>
              <a:gd name="connsiteX3" fmla="*/ 2014239 w 2015062"/>
              <a:gd name="connsiteY3" fmla="*/ 448434 h 1878586"/>
              <a:gd name="connsiteX4" fmla="*/ 1236223 w 2015062"/>
              <a:gd name="connsiteY4" fmla="*/ -223 h 187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62" h="1878586">
                <a:moveTo>
                  <a:pt x="1236223" y="-223"/>
                </a:moveTo>
                <a:lnTo>
                  <a:pt x="-823" y="712959"/>
                </a:lnTo>
                <a:cubicBezTo>
                  <a:pt x="438820" y="1408668"/>
                  <a:pt x="1191973" y="1844260"/>
                  <a:pt x="2014239" y="1878363"/>
                </a:cubicBezTo>
                <a:lnTo>
                  <a:pt x="2014239" y="448434"/>
                </a:lnTo>
                <a:cubicBezTo>
                  <a:pt x="1701832" y="419615"/>
                  <a:pt x="1417630" y="255713"/>
                  <a:pt x="1236223" y="-223"/>
                </a:cubicBezTo>
                <a:close/>
              </a:path>
            </a:pathLst>
          </a:custGeom>
          <a:solidFill>
            <a:schemeClr val="accent4"/>
          </a:solidFill>
          <a:ln w="32410" cap="flat">
            <a:noFill/>
            <a:prstDash val="solid"/>
            <a:miter/>
          </a:ln>
        </p:spPr>
        <p:txBody>
          <a:bodyPr rtlCol="0" anchor="ctr"/>
          <a:lstStyle/>
          <a:p>
            <a:endParaRPr lang="en-GB"/>
          </a:p>
        </p:txBody>
      </p:sp>
      <p:sp>
        <p:nvSpPr>
          <p:cNvPr id="16" name="Graphic 3">
            <a:extLst>
              <a:ext uri="{FF2B5EF4-FFF2-40B4-BE49-F238E27FC236}">
                <a16:creationId xmlns:a16="http://schemas.microsoft.com/office/drawing/2014/main" id="{677A3EDC-AE74-431E-9E11-3F23EA820598}"/>
              </a:ext>
            </a:extLst>
          </p:cNvPr>
          <p:cNvSpPr/>
          <p:nvPr/>
        </p:nvSpPr>
        <p:spPr>
          <a:xfrm>
            <a:off x="7073969" y="2887465"/>
            <a:ext cx="1524750" cy="2325620"/>
          </a:xfrm>
          <a:custGeom>
            <a:avLst/>
            <a:gdLst>
              <a:gd name="connsiteX0" fmla="*/ -823 w 1524750"/>
              <a:gd name="connsiteY0" fmla="*/ 715553 h 2325620"/>
              <a:gd name="connsiteX1" fmla="*/ -823 w 1524750"/>
              <a:gd name="connsiteY1" fmla="*/ 1612216 h 2325620"/>
              <a:gd name="connsiteX2" fmla="*/ 1236547 w 1524750"/>
              <a:gd name="connsiteY2" fmla="*/ 2325398 h 2325620"/>
              <a:gd name="connsiteX3" fmla="*/ 1236547 w 1524750"/>
              <a:gd name="connsiteY3" fmla="*/ -223 h 2325620"/>
              <a:gd name="connsiteX4" fmla="*/ 800858 w 1524750"/>
              <a:gd name="connsiteY4" fmla="*/ 251336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823" y="715553"/>
                </a:moveTo>
                <a:cubicBezTo>
                  <a:pt x="130467" y="1000015"/>
                  <a:pt x="130467" y="1327754"/>
                  <a:pt x="-823" y="1612216"/>
                </a:cubicBezTo>
                <a:lnTo>
                  <a:pt x="1236547" y="2325398"/>
                </a:lnTo>
                <a:cubicBezTo>
                  <a:pt x="1619720" y="1597532"/>
                  <a:pt x="1619720" y="727644"/>
                  <a:pt x="1236547" y="-223"/>
                </a:cubicBezTo>
                <a:lnTo>
                  <a:pt x="800858" y="251336"/>
                </a:lnTo>
                <a:close/>
              </a:path>
            </a:pathLst>
          </a:custGeom>
          <a:solidFill>
            <a:schemeClr val="accent1"/>
          </a:solidFill>
          <a:ln w="32410" cap="flat">
            <a:noFill/>
            <a:prstDash val="solid"/>
            <a:miter/>
          </a:ln>
        </p:spPr>
        <p:txBody>
          <a:bodyPr rtlCol="0" anchor="ctr"/>
          <a:lstStyle/>
          <a:p>
            <a:endParaRPr lang="en-GB"/>
          </a:p>
        </p:txBody>
      </p:sp>
      <p:sp>
        <p:nvSpPr>
          <p:cNvPr id="17" name="Graphic 3">
            <a:extLst>
              <a:ext uri="{FF2B5EF4-FFF2-40B4-BE49-F238E27FC236}">
                <a16:creationId xmlns:a16="http://schemas.microsoft.com/office/drawing/2014/main" id="{677A3EDC-AE74-431E-9E11-3F23EA820598}"/>
              </a:ext>
            </a:extLst>
          </p:cNvPr>
          <p:cNvSpPr/>
          <p:nvPr/>
        </p:nvSpPr>
        <p:spPr>
          <a:xfrm>
            <a:off x="6197080" y="4669447"/>
            <a:ext cx="2015386" cy="1877289"/>
          </a:xfrm>
          <a:custGeom>
            <a:avLst/>
            <a:gdLst>
              <a:gd name="connsiteX0" fmla="*/ 2014564 w 2015386"/>
              <a:gd name="connsiteY0" fmla="*/ 712959 h 1877289"/>
              <a:gd name="connsiteX1" fmla="*/ 777194 w 2015386"/>
              <a:gd name="connsiteY1" fmla="*/ -223 h 1877289"/>
              <a:gd name="connsiteX2" fmla="*/ -823 w 2015386"/>
              <a:gd name="connsiteY2" fmla="*/ 448433 h 1877289"/>
              <a:gd name="connsiteX3" fmla="*/ -823 w 2015386"/>
              <a:gd name="connsiteY3" fmla="*/ 1877066 h 1877289"/>
              <a:gd name="connsiteX4" fmla="*/ 2014564 w 2015386"/>
              <a:gd name="connsiteY4" fmla="*/ 712959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2014564" y="712959"/>
                </a:moveTo>
                <a:lnTo>
                  <a:pt x="777194" y="-223"/>
                </a:lnTo>
                <a:cubicBezTo>
                  <a:pt x="595883" y="255842"/>
                  <a:pt x="311616" y="419776"/>
                  <a:pt x="-823" y="448433"/>
                </a:cubicBezTo>
                <a:lnTo>
                  <a:pt x="-823" y="1877066"/>
                </a:lnTo>
                <a:cubicBezTo>
                  <a:pt x="821312" y="1843352"/>
                  <a:pt x="1574563" y="1408279"/>
                  <a:pt x="2014564" y="712959"/>
                </a:cubicBezTo>
                <a:close/>
              </a:path>
            </a:pathLst>
          </a:custGeom>
          <a:solidFill>
            <a:schemeClr val="accent2"/>
          </a:solidFill>
          <a:ln w="32410" cap="flat">
            <a:noFill/>
            <a:prstDash val="solid"/>
            <a:miter/>
          </a:ln>
        </p:spPr>
        <p:txBody>
          <a:bodyPr rtlCol="0" anchor="ctr"/>
          <a:lstStyle/>
          <a:p>
            <a:endParaRPr lang="en-GB"/>
          </a:p>
        </p:txBody>
      </p:sp>
      <p:sp>
        <p:nvSpPr>
          <p:cNvPr id="2" name="Titel 1">
            <a:extLst>
              <a:ext uri="{FF2B5EF4-FFF2-40B4-BE49-F238E27FC236}">
                <a16:creationId xmlns:a16="http://schemas.microsoft.com/office/drawing/2014/main" id="{5E66BB5B-14D2-4A70-B1FE-79DB35477DA0}"/>
              </a:ext>
            </a:extLst>
          </p:cNvPr>
          <p:cNvSpPr>
            <a:spLocks noGrp="1"/>
          </p:cNvSpPr>
          <p:nvPr userDrawn="1">
            <p:ph type="title"/>
          </p:nvPr>
        </p:nvSpPr>
        <p:spPr/>
        <p:txBody>
          <a:bodyPr/>
          <a:lstStyle/>
          <a:p>
            <a:r>
              <a:rPr lang="nl-NL"/>
              <a:t>Klik om stijl te bewerken</a:t>
            </a:r>
            <a:endParaRPr lang="en-GB"/>
          </a:p>
        </p:txBody>
      </p:sp>
      <p:sp>
        <p:nvSpPr>
          <p:cNvPr id="11" name="Ovaal 10">
            <a:extLst>
              <a:ext uri="{FF2B5EF4-FFF2-40B4-BE49-F238E27FC236}">
                <a16:creationId xmlns:a16="http://schemas.microsoft.com/office/drawing/2014/main" id="{F7B1B397-9AA8-4997-ACE1-7F4274326884}"/>
              </a:ext>
            </a:extLst>
          </p:cNvPr>
          <p:cNvSpPr/>
          <p:nvPr userDrawn="1"/>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userDrawn="1">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userDrawn="1">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userDrawn="1">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userDrawn="1">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userDrawn="1">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userDrawn="1">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userDrawn="1"/>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userDrawn="1"/>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userDrawn="1"/>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userDrawn="1"/>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userDrawn="1"/>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userDrawn="1"/>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4" name="Tijdelijke aanduiding voor tekst 11">
            <a:extLst>
              <a:ext uri="{FF2B5EF4-FFF2-40B4-BE49-F238E27FC236}">
                <a16:creationId xmlns:a16="http://schemas.microsoft.com/office/drawing/2014/main" id="{1EDD9556-EE01-4EF9-97AE-8385061BE2CF}"/>
              </a:ext>
            </a:extLst>
          </p:cNvPr>
          <p:cNvSpPr>
            <a:spLocks noGrp="1"/>
          </p:cNvSpPr>
          <p:nvPr userDrawn="1">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27B899CC-F789-4B53-AC07-F992D39E1970}"/>
              </a:ext>
            </a:extLst>
          </p:cNvPr>
          <p:cNvSpPr>
            <a:spLocks noGrp="1"/>
          </p:cNvSpPr>
          <p:nvPr userDrawn="1">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0661CB57-2B67-460B-8583-FC481646736B}"/>
              </a:ext>
            </a:extLst>
          </p:cNvPr>
          <p:cNvSpPr>
            <a:spLocks noGrp="1"/>
          </p:cNvSpPr>
          <p:nvPr userDrawn="1">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96820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34">
                                            <p:txEl>
                                              <p:pRg st="0" end="0"/>
                                            </p:txEl>
                                          </p:spTgt>
                                        </p:tgtEl>
                                        <p:attrNameLst>
                                          <p:attrName>style.visibility</p:attrName>
                                        </p:attrNameLst>
                                      </p:cBhvr>
                                      <p:to>
                                        <p:strVal val="visible"/>
                                      </p:to>
                                    </p:set>
                                    <p:anim calcmode="lin" valueType="num">
                                      <p:cBhvr>
                                        <p:cTn id="2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34" grpId="0" build="p">
        <p:tmplLst>
          <p:tmpl lvl="1">
            <p:tnLst>
              <p:par>
                <p:cTn presetID="53" presetClass="entr" presetSubtype="16"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agram - 6 optio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nl-NL"/>
              <a:t>Klik om stijl te bewerken</a:t>
            </a:r>
            <a:endParaRPr lang="en-GB"/>
          </a:p>
        </p:txBody>
      </p:sp>
      <p:grpSp>
        <p:nvGrpSpPr>
          <p:cNvPr id="41" name="Groep 40">
            <a:extLst>
              <a:ext uri="{FF2B5EF4-FFF2-40B4-BE49-F238E27FC236}">
                <a16:creationId xmlns:a16="http://schemas.microsoft.com/office/drawing/2014/main" id="{0A37B0AA-6828-4A85-A34A-1CDAEF133D09}"/>
              </a:ext>
            </a:extLst>
          </p:cNvPr>
          <p:cNvGrpSpPr/>
          <p:nvPr userDrawn="1"/>
        </p:nvGrpSpPr>
        <p:grpSpPr>
          <a:xfrm>
            <a:off x="3379559" y="1391096"/>
            <a:ext cx="5420896" cy="5287970"/>
            <a:chOff x="3379559" y="1391096"/>
            <a:chExt cx="5420896" cy="5287970"/>
          </a:xfrm>
          <a:gradFill>
            <a:gsLst>
              <a:gs pos="0">
                <a:schemeClr val="accent1"/>
              </a:gs>
              <a:gs pos="100000">
                <a:schemeClr val="accent2"/>
              </a:gs>
            </a:gsLst>
            <a:lin ang="16200000" scaled="0"/>
          </a:gradFill>
        </p:grpSpPr>
        <p:sp>
          <p:nvSpPr>
            <p:cNvPr id="5" name="Graphic 3">
              <a:extLst>
                <a:ext uri="{FF2B5EF4-FFF2-40B4-BE49-F238E27FC236}">
                  <a16:creationId xmlns:a16="http://schemas.microsoft.com/office/drawing/2014/main" id="{037837D3-888D-4305-AF2D-309CAC832B1A}"/>
                </a:ext>
              </a:extLst>
            </p:cNvPr>
            <p:cNvSpPr/>
            <p:nvPr/>
          </p:nvSpPr>
          <p:spPr>
            <a:xfrm rot="1483458">
              <a:off x="4251229" y="1391096"/>
              <a:ext cx="1817966" cy="2020312"/>
            </a:xfrm>
            <a:custGeom>
              <a:avLst/>
              <a:gdLst>
                <a:gd name="connsiteX0" fmla="*/ 1813421 w 1817966"/>
                <a:gd name="connsiteY0" fmla="*/ 1176110 h 2020312"/>
                <a:gd name="connsiteX1" fmla="*/ 1477616 w 1817966"/>
                <a:gd name="connsiteY1" fmla="*/ 1536180 h 2020312"/>
                <a:gd name="connsiteX2" fmla="*/ 1328519 w 1817966"/>
                <a:gd name="connsiteY2" fmla="*/ 2018701 h 2020312"/>
                <a:gd name="connsiteX3" fmla="*/ 686567 w 1817966"/>
                <a:gd name="connsiteY3" fmla="*/ 1788045 h 2020312"/>
                <a:gd name="connsiteX4" fmla="*/ -4321 w 1817966"/>
                <a:gd name="connsiteY4" fmla="*/ 2018701 h 2020312"/>
                <a:gd name="connsiteX5" fmla="*/ 1139608 w 1817966"/>
                <a:gd name="connsiteY5" fmla="*/ -1612 h 2020312"/>
                <a:gd name="connsiteX6" fmla="*/ 1813645 w 1817966"/>
                <a:gd name="connsiteY6" fmla="*/ 433232 h 202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966" h="2020312">
                  <a:moveTo>
                    <a:pt x="1813421" y="1176110"/>
                  </a:moveTo>
                  <a:cubicBezTo>
                    <a:pt x="1676231" y="1269801"/>
                    <a:pt x="1561511" y="1392790"/>
                    <a:pt x="1477616" y="1536180"/>
                  </a:cubicBezTo>
                  <a:cubicBezTo>
                    <a:pt x="1391429" y="1683390"/>
                    <a:pt x="1340426" y="1848529"/>
                    <a:pt x="1328519" y="2018701"/>
                  </a:cubicBezTo>
                  <a:lnTo>
                    <a:pt x="686567" y="1788045"/>
                  </a:lnTo>
                  <a:lnTo>
                    <a:pt x="-4321" y="2018701"/>
                  </a:lnTo>
                  <a:cubicBezTo>
                    <a:pt x="20394" y="1197814"/>
                    <a:pt x="448407" y="441904"/>
                    <a:pt x="1139608" y="-1612"/>
                  </a:cubicBezTo>
                  <a:lnTo>
                    <a:pt x="1813645" y="433232"/>
                  </a:lnTo>
                  <a:close/>
                </a:path>
              </a:pathLst>
            </a:custGeom>
            <a:grpFill/>
            <a:ln w="4486" cap="flat">
              <a:noFill/>
              <a:prstDash val="solid"/>
              <a:miter/>
            </a:ln>
          </p:spPr>
          <p:txBody>
            <a:bodyPr rtlCol="0" anchor="ctr"/>
            <a:lstStyle/>
            <a:p>
              <a:endParaRPr lang="en-GB"/>
            </a:p>
          </p:txBody>
        </p:sp>
        <p:sp>
          <p:nvSpPr>
            <p:cNvPr id="6" name="Graphic 3">
              <a:extLst>
                <a:ext uri="{FF2B5EF4-FFF2-40B4-BE49-F238E27FC236}">
                  <a16:creationId xmlns:a16="http://schemas.microsoft.com/office/drawing/2014/main" id="{037837D3-888D-4305-AF2D-309CAC832B1A}"/>
                </a:ext>
              </a:extLst>
            </p:cNvPr>
            <p:cNvSpPr/>
            <p:nvPr/>
          </p:nvSpPr>
          <p:spPr>
            <a:xfrm rot="1483458">
              <a:off x="5669569" y="1709799"/>
              <a:ext cx="2302779" cy="1475129"/>
            </a:xfrm>
            <a:custGeom>
              <a:avLst/>
              <a:gdLst>
                <a:gd name="connsiteX0" fmla="*/ 2298458 w 2302779"/>
                <a:gd name="connsiteY0" fmla="*/ 289326 h 1475129"/>
                <a:gd name="connsiteX1" fmla="*/ 2251679 w 2302779"/>
                <a:gd name="connsiteY1" fmla="*/ 1043078 h 1475129"/>
                <a:gd name="connsiteX2" fmla="*/ 1631971 w 2302779"/>
                <a:gd name="connsiteY2" fmla="*/ 1467722 h 1475129"/>
                <a:gd name="connsiteX3" fmla="*/ 1404462 w 2302779"/>
                <a:gd name="connsiteY3" fmla="*/ 1389443 h 1475129"/>
                <a:gd name="connsiteX4" fmla="*/ 903965 w 2302779"/>
                <a:gd name="connsiteY4" fmla="*/ 1390926 h 1475129"/>
                <a:gd name="connsiteX5" fmla="*/ 670299 w 2302779"/>
                <a:gd name="connsiteY5" fmla="*/ 1473518 h 1475129"/>
                <a:gd name="connsiteX6" fmla="*/ 694250 w 2302779"/>
                <a:gd name="connsiteY6" fmla="*/ 736032 h 1475129"/>
                <a:gd name="connsiteX7" fmla="*/ -4321 w 2302779"/>
                <a:gd name="connsiteY7" fmla="*/ 294583 h 1475129"/>
                <a:gd name="connsiteX8" fmla="*/ 2298278 w 2302779"/>
                <a:gd name="connsiteY8" fmla="*/ 289326 h 14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2779" h="1475129">
                  <a:moveTo>
                    <a:pt x="2298458" y="289326"/>
                  </a:moveTo>
                  <a:lnTo>
                    <a:pt x="2251679" y="1043078"/>
                  </a:lnTo>
                  <a:lnTo>
                    <a:pt x="1631971" y="1467722"/>
                  </a:lnTo>
                  <a:cubicBezTo>
                    <a:pt x="1559220" y="1433436"/>
                    <a:pt x="1482920" y="1407193"/>
                    <a:pt x="1404462" y="1389443"/>
                  </a:cubicBezTo>
                  <a:cubicBezTo>
                    <a:pt x="1239637" y="1352326"/>
                    <a:pt x="1068567" y="1352865"/>
                    <a:pt x="903965" y="1390926"/>
                  </a:cubicBezTo>
                  <a:cubicBezTo>
                    <a:pt x="823217" y="1409574"/>
                    <a:pt x="744849" y="1437300"/>
                    <a:pt x="670299" y="1473518"/>
                  </a:cubicBezTo>
                  <a:lnTo>
                    <a:pt x="694250" y="736032"/>
                  </a:lnTo>
                  <a:lnTo>
                    <a:pt x="-4321" y="294583"/>
                  </a:lnTo>
                  <a:cubicBezTo>
                    <a:pt x="712405" y="-98470"/>
                    <a:pt x="1579755" y="-100447"/>
                    <a:pt x="2298278" y="289326"/>
                  </a:cubicBezTo>
                  <a:close/>
                </a:path>
              </a:pathLst>
            </a:custGeom>
            <a:grpFill/>
            <a:ln w="4486" cap="flat">
              <a:noFill/>
              <a:prstDash val="solid"/>
              <a:miter/>
            </a:ln>
          </p:spPr>
          <p:txBody>
            <a:bodyPr rtlCol="0" anchor="ctr"/>
            <a:lstStyle/>
            <a:p>
              <a:endParaRPr lang="en-GB"/>
            </a:p>
          </p:txBody>
        </p:sp>
        <p:sp>
          <p:nvSpPr>
            <p:cNvPr id="7" name="Graphic 3">
              <a:extLst>
                <a:ext uri="{FF2B5EF4-FFF2-40B4-BE49-F238E27FC236}">
                  <a16:creationId xmlns:a16="http://schemas.microsoft.com/office/drawing/2014/main" id="{037837D3-888D-4305-AF2D-309CAC832B1A}"/>
                </a:ext>
              </a:extLst>
            </p:cNvPr>
            <p:cNvSpPr/>
            <p:nvPr/>
          </p:nvSpPr>
          <p:spPr>
            <a:xfrm rot="1483458">
              <a:off x="6981052" y="2655178"/>
              <a:ext cx="1819403" cy="2291724"/>
            </a:xfrm>
            <a:custGeom>
              <a:avLst/>
              <a:gdLst>
                <a:gd name="connsiteX0" fmla="*/ 1815082 w 1819403"/>
                <a:gd name="connsiteY0" fmla="*/ 2024992 h 2291724"/>
                <a:gd name="connsiteX1" fmla="*/ 1144146 w 1819403"/>
                <a:gd name="connsiteY1" fmla="*/ 2290113 h 2291724"/>
                <a:gd name="connsiteX2" fmla="*/ 492577 w 1819403"/>
                <a:gd name="connsiteY2" fmla="*/ 2025262 h 2291724"/>
                <a:gd name="connsiteX3" fmla="*/ 339795 w 1819403"/>
                <a:gd name="connsiteY3" fmla="*/ 1536405 h 2291724"/>
                <a:gd name="connsiteX4" fmla="*/ -4321 w 1819403"/>
                <a:gd name="connsiteY4" fmla="*/ 1174447 h 2291724"/>
                <a:gd name="connsiteX5" fmla="*/ 575081 w 1819403"/>
                <a:gd name="connsiteY5" fmla="*/ 813568 h 2291724"/>
                <a:gd name="connsiteX6" fmla="*/ 660862 w 1819403"/>
                <a:gd name="connsiteY6" fmla="*/ -1612 h 2291724"/>
                <a:gd name="connsiteX7" fmla="*/ 1815082 w 1819403"/>
                <a:gd name="connsiteY7" fmla="*/ 2024992 h 229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403" h="2291724">
                  <a:moveTo>
                    <a:pt x="1815082" y="2024992"/>
                  </a:moveTo>
                  <a:lnTo>
                    <a:pt x="1144146" y="2290113"/>
                  </a:lnTo>
                  <a:lnTo>
                    <a:pt x="492577" y="2025262"/>
                  </a:lnTo>
                  <a:cubicBezTo>
                    <a:pt x="480489" y="1852618"/>
                    <a:pt x="428186" y="1685187"/>
                    <a:pt x="339795" y="1536405"/>
                  </a:cubicBezTo>
                  <a:cubicBezTo>
                    <a:pt x="253744" y="1391442"/>
                    <a:pt x="136103" y="1267734"/>
                    <a:pt x="-4321" y="1174447"/>
                  </a:cubicBezTo>
                  <a:lnTo>
                    <a:pt x="575081" y="813568"/>
                  </a:lnTo>
                  <a:lnTo>
                    <a:pt x="660862" y="-1612"/>
                  </a:lnTo>
                  <a:cubicBezTo>
                    <a:pt x="1357997" y="440601"/>
                    <a:pt x="1790368" y="1199791"/>
                    <a:pt x="1815082" y="2024992"/>
                  </a:cubicBezTo>
                  <a:close/>
                </a:path>
              </a:pathLst>
            </a:custGeom>
            <a:grpFill/>
            <a:ln w="4486" cap="flat">
              <a:noFill/>
              <a:prstDash val="solid"/>
              <a:miter/>
            </a:ln>
          </p:spPr>
          <p:txBody>
            <a:bodyPr rtlCol="0" anchor="ctr"/>
            <a:lstStyle/>
            <a:p>
              <a:endParaRPr lang="en-GB"/>
            </a:p>
          </p:txBody>
        </p:sp>
        <p:sp>
          <p:nvSpPr>
            <p:cNvPr id="8" name="Graphic 3">
              <a:extLst>
                <a:ext uri="{FF2B5EF4-FFF2-40B4-BE49-F238E27FC236}">
                  <a16:creationId xmlns:a16="http://schemas.microsoft.com/office/drawing/2014/main" id="{037837D3-888D-4305-AF2D-309CAC832B1A}"/>
                </a:ext>
              </a:extLst>
            </p:cNvPr>
            <p:cNvSpPr/>
            <p:nvPr/>
          </p:nvSpPr>
          <p:spPr>
            <a:xfrm rot="1483458">
              <a:off x="6124564" y="4658708"/>
              <a:ext cx="1815989" cy="2020358"/>
            </a:xfrm>
            <a:custGeom>
              <a:avLst/>
              <a:gdLst>
                <a:gd name="connsiteX0" fmla="*/ 1811668 w 1815989"/>
                <a:gd name="connsiteY0" fmla="*/ -1567 h 2020358"/>
                <a:gd name="connsiteX1" fmla="*/ 667379 w 1815989"/>
                <a:gd name="connsiteY1" fmla="*/ 2018746 h 2020358"/>
                <a:gd name="connsiteX2" fmla="*/ 96425 w 1815989"/>
                <a:gd name="connsiteY2" fmla="*/ 1541574 h 2020358"/>
                <a:gd name="connsiteX3" fmla="*/ -4321 w 1815989"/>
                <a:gd name="connsiteY3" fmla="*/ 844799 h 2020358"/>
                <a:gd name="connsiteX4" fmla="*/ 336877 w 1815989"/>
                <a:gd name="connsiteY4" fmla="*/ 484144 h 2020358"/>
                <a:gd name="connsiteX5" fmla="*/ 488805 w 1815989"/>
                <a:gd name="connsiteY5" fmla="*/ -1612 h 2020358"/>
                <a:gd name="connsiteX6" fmla="*/ 1127297 w 1815989"/>
                <a:gd name="connsiteY6" fmla="*/ 251647 h 20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989" h="2020358">
                  <a:moveTo>
                    <a:pt x="1811668" y="-1567"/>
                  </a:moveTo>
                  <a:cubicBezTo>
                    <a:pt x="1786864" y="819411"/>
                    <a:pt x="1358716" y="1575320"/>
                    <a:pt x="667379" y="2018746"/>
                  </a:cubicBezTo>
                  <a:lnTo>
                    <a:pt x="96425" y="1541574"/>
                  </a:lnTo>
                  <a:lnTo>
                    <a:pt x="-4321" y="844799"/>
                  </a:lnTo>
                  <a:cubicBezTo>
                    <a:pt x="134890" y="751557"/>
                    <a:pt x="251499" y="628299"/>
                    <a:pt x="336877" y="484144"/>
                  </a:cubicBezTo>
                  <a:cubicBezTo>
                    <a:pt x="424502" y="336171"/>
                    <a:pt x="476492" y="169909"/>
                    <a:pt x="488805" y="-1612"/>
                  </a:cubicBezTo>
                  <a:lnTo>
                    <a:pt x="1127297" y="251647"/>
                  </a:lnTo>
                  <a:close/>
                </a:path>
              </a:pathLst>
            </a:custGeom>
            <a:grpFill/>
            <a:ln w="4486" cap="flat">
              <a:noFill/>
              <a:prstDash val="solid"/>
              <a:miter/>
            </a:ln>
          </p:spPr>
          <p:txBody>
            <a:bodyPr rtlCol="0" anchor="ctr"/>
            <a:lstStyle/>
            <a:p>
              <a:endParaRPr lang="en-GB"/>
            </a:p>
          </p:txBody>
        </p:sp>
        <p:sp>
          <p:nvSpPr>
            <p:cNvPr id="9" name="Graphic 3">
              <a:extLst>
                <a:ext uri="{FF2B5EF4-FFF2-40B4-BE49-F238E27FC236}">
                  <a16:creationId xmlns:a16="http://schemas.microsoft.com/office/drawing/2014/main" id="{037837D3-888D-4305-AF2D-309CAC832B1A}"/>
                </a:ext>
              </a:extLst>
            </p:cNvPr>
            <p:cNvSpPr/>
            <p:nvPr/>
          </p:nvSpPr>
          <p:spPr>
            <a:xfrm rot="1483458">
              <a:off x="3379559" y="3176138"/>
              <a:ext cx="1823763" cy="2237128"/>
            </a:xfrm>
            <a:custGeom>
              <a:avLst/>
              <a:gdLst>
                <a:gd name="connsiteX0" fmla="*/ 1819442 w 1823763"/>
                <a:gd name="connsiteY0" fmla="*/ 1052807 h 2237128"/>
                <a:gd name="connsiteX1" fmla="*/ 1292210 w 1823763"/>
                <a:gd name="connsiteY1" fmla="*/ 1488684 h 2237128"/>
                <a:gd name="connsiteX2" fmla="*/ 1149899 w 1823763"/>
                <a:gd name="connsiteY2" fmla="*/ 2235517 h 2237128"/>
                <a:gd name="connsiteX3" fmla="*/ -4321 w 1823763"/>
                <a:gd name="connsiteY3" fmla="*/ 208553 h 2237128"/>
                <a:gd name="connsiteX4" fmla="*/ 657492 w 1823763"/>
                <a:gd name="connsiteY4" fmla="*/ -1612 h 2237128"/>
                <a:gd name="connsiteX5" fmla="*/ 1328922 w 1823763"/>
                <a:gd name="connsiteY5" fmla="*/ 208553 h 2237128"/>
                <a:gd name="connsiteX6" fmla="*/ 1480043 w 1823763"/>
                <a:gd name="connsiteY6" fmla="*/ 692781 h 2237128"/>
                <a:gd name="connsiteX7" fmla="*/ 1819442 w 1823763"/>
                <a:gd name="connsiteY7" fmla="*/ 1052807 h 223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763" h="2237128">
                  <a:moveTo>
                    <a:pt x="1819442" y="1052807"/>
                  </a:moveTo>
                  <a:lnTo>
                    <a:pt x="1292210" y="1488684"/>
                  </a:lnTo>
                  <a:lnTo>
                    <a:pt x="1149899" y="2235517"/>
                  </a:lnTo>
                  <a:cubicBezTo>
                    <a:pt x="452900" y="1792989"/>
                    <a:pt x="20617" y="1033754"/>
                    <a:pt x="-4321" y="208553"/>
                  </a:cubicBezTo>
                  <a:lnTo>
                    <a:pt x="657492" y="-1612"/>
                  </a:lnTo>
                  <a:lnTo>
                    <a:pt x="1328922" y="208553"/>
                  </a:lnTo>
                  <a:cubicBezTo>
                    <a:pt x="1341236" y="379444"/>
                    <a:pt x="1392956" y="545213"/>
                    <a:pt x="1480043" y="692781"/>
                  </a:cubicBezTo>
                  <a:cubicBezTo>
                    <a:pt x="1564971" y="836575"/>
                    <a:pt x="1680905" y="959565"/>
                    <a:pt x="1819442" y="1052807"/>
                  </a:cubicBezTo>
                  <a:close/>
                </a:path>
              </a:pathLst>
            </a:custGeom>
            <a:grpFill/>
            <a:ln w="4486" cap="flat">
              <a:noFill/>
              <a:prstDash val="solid"/>
              <a:miter/>
            </a:ln>
          </p:spPr>
          <p:txBody>
            <a:bodyPr rtlCol="0" anchor="ctr"/>
            <a:lstStyle/>
            <a:p>
              <a:endParaRPr lang="en-GB"/>
            </a:p>
          </p:txBody>
        </p:sp>
        <p:sp>
          <p:nvSpPr>
            <p:cNvPr id="10" name="Graphic 3">
              <a:extLst>
                <a:ext uri="{FF2B5EF4-FFF2-40B4-BE49-F238E27FC236}">
                  <a16:creationId xmlns:a16="http://schemas.microsoft.com/office/drawing/2014/main" id="{037837D3-888D-4305-AF2D-309CAC832B1A}"/>
                </a:ext>
              </a:extLst>
            </p:cNvPr>
            <p:cNvSpPr/>
            <p:nvPr/>
          </p:nvSpPr>
          <p:spPr>
            <a:xfrm rot="1483458">
              <a:off x="4219616" y="4885164"/>
              <a:ext cx="2302239" cy="1474744"/>
            </a:xfrm>
            <a:custGeom>
              <a:avLst/>
              <a:gdLst>
                <a:gd name="connsiteX0" fmla="*/ 2297918 w 2302239"/>
                <a:gd name="connsiteY0" fmla="*/ 1176919 h 1474744"/>
                <a:gd name="connsiteX1" fmla="*/ -4321 w 2302239"/>
                <a:gd name="connsiteY1" fmla="*/ 1182716 h 1474744"/>
                <a:gd name="connsiteX2" fmla="*/ 135697 w 2302239"/>
                <a:gd name="connsiteY2" fmla="*/ 459250 h 1474744"/>
                <a:gd name="connsiteX3" fmla="*/ 665940 w 2302239"/>
                <a:gd name="connsiteY3" fmla="*/ -1612 h 1474744"/>
                <a:gd name="connsiteX4" fmla="*/ 1395652 w 2302239"/>
                <a:gd name="connsiteY4" fmla="*/ 79273 h 1474744"/>
                <a:gd name="connsiteX5" fmla="*/ 1624601 w 2302239"/>
                <a:gd name="connsiteY5" fmla="*/ 6 h 1474744"/>
                <a:gd name="connsiteX6" fmla="*/ 1695869 w 2302239"/>
                <a:gd name="connsiteY6" fmla="*/ 682490 h 147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239" h="1474744">
                  <a:moveTo>
                    <a:pt x="2297918" y="1176919"/>
                  </a:moveTo>
                  <a:cubicBezTo>
                    <a:pt x="1581326" y="1569793"/>
                    <a:pt x="714246" y="1571995"/>
                    <a:pt x="-4321" y="1182716"/>
                  </a:cubicBezTo>
                  <a:lnTo>
                    <a:pt x="135697" y="459250"/>
                  </a:lnTo>
                  <a:lnTo>
                    <a:pt x="665940" y="-1612"/>
                  </a:lnTo>
                  <a:cubicBezTo>
                    <a:pt x="893271" y="106324"/>
                    <a:pt x="1150213" y="134814"/>
                    <a:pt x="1395652" y="79273"/>
                  </a:cubicBezTo>
                  <a:cubicBezTo>
                    <a:pt x="1474650" y="61298"/>
                    <a:pt x="1551401" y="34742"/>
                    <a:pt x="1624601" y="6"/>
                  </a:cubicBezTo>
                  <a:lnTo>
                    <a:pt x="1695869" y="682490"/>
                  </a:lnTo>
                  <a:close/>
                </a:path>
              </a:pathLst>
            </a:custGeom>
            <a:grpFill/>
            <a:ln w="4486"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F7B1B397-9AA8-4997-ACE1-7F4274326884}"/>
              </a:ext>
            </a:extLst>
          </p:cNvPr>
          <p:cNvSpPr/>
          <p:nvPr userDrawn="1"/>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userDrawn="1">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userDrawn="1">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userDrawn="1">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userDrawn="1">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userDrawn="1">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userDrawn="1">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userDrawn="1"/>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userDrawn="1"/>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userDrawn="1"/>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userDrawn="1"/>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userDrawn="1"/>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userDrawn="1"/>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4" name="Tijdelijke aanduiding voor tekst 11">
            <a:extLst>
              <a:ext uri="{FF2B5EF4-FFF2-40B4-BE49-F238E27FC236}">
                <a16:creationId xmlns:a16="http://schemas.microsoft.com/office/drawing/2014/main" id="{57FB1A36-5430-45DC-AD88-3BD8847AB12B}"/>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0C7EA4DD-F03C-43E6-AD43-DE68E53E4EFF}"/>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8482F9D7-4D91-4F9E-B438-FFF0D2AE7E42}"/>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9504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4">
                                            <p:txEl>
                                              <p:pRg st="0" end="0"/>
                                            </p:txEl>
                                          </p:spTgt>
                                        </p:tgtEl>
                                        <p:attrNameLst>
                                          <p:attrName>style.visibility</p:attrName>
                                        </p:attrNameLst>
                                      </p:cBhvr>
                                      <p:to>
                                        <p:strVal val="visible"/>
                                      </p:to>
                                    </p:set>
                                    <p:anim calcmode="lin" valueType="num">
                                      <p:cBhvr>
                                        <p:cTn id="2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agram - 6 options - 2">
    <p:spTree>
      <p:nvGrpSpPr>
        <p:cNvPr id="1" name=""/>
        <p:cNvGrpSpPr/>
        <p:nvPr/>
      </p:nvGrpSpPr>
      <p:grpSpPr>
        <a:xfrm>
          <a:off x="0" y="0"/>
          <a:ext cx="0" cy="0"/>
          <a:chOff x="0" y="0"/>
          <a:chExt cx="0" cy="0"/>
        </a:xfrm>
      </p:grpSpPr>
      <p:grpSp>
        <p:nvGrpSpPr>
          <p:cNvPr id="18" name="Groep 17">
            <a:extLst>
              <a:ext uri="{FF2B5EF4-FFF2-40B4-BE49-F238E27FC236}">
                <a16:creationId xmlns:a16="http://schemas.microsoft.com/office/drawing/2014/main" id="{3D09DD10-DF93-4B73-9390-3ABEB1A6BD55}"/>
              </a:ext>
            </a:extLst>
          </p:cNvPr>
          <p:cNvGrpSpPr/>
          <p:nvPr userDrawn="1"/>
        </p:nvGrpSpPr>
        <p:grpSpPr>
          <a:xfrm>
            <a:off x="3604177" y="1557380"/>
            <a:ext cx="4994542" cy="4989356"/>
            <a:chOff x="3604177" y="1557380"/>
            <a:chExt cx="4994542" cy="4989356"/>
          </a:xfrm>
          <a:gradFill>
            <a:gsLst>
              <a:gs pos="0">
                <a:schemeClr val="accent1"/>
              </a:gs>
              <a:gs pos="100000">
                <a:schemeClr val="accent2"/>
              </a:gs>
            </a:gsLst>
            <a:lin ang="16200000" scaled="0"/>
          </a:gradFill>
        </p:grpSpPr>
        <p:sp>
          <p:nvSpPr>
            <p:cNvPr id="12" name="Graphic 3">
              <a:extLst>
                <a:ext uri="{FF2B5EF4-FFF2-40B4-BE49-F238E27FC236}">
                  <a16:creationId xmlns:a16="http://schemas.microsoft.com/office/drawing/2014/main" id="{677A3EDC-AE74-431E-9E11-3F23EA820598}"/>
                </a:ext>
              </a:extLst>
            </p:cNvPr>
            <p:cNvSpPr/>
            <p:nvPr/>
          </p:nvSpPr>
          <p:spPr>
            <a:xfrm>
              <a:off x="3990430" y="1557380"/>
              <a:ext cx="2013766" cy="1878261"/>
            </a:xfrm>
            <a:custGeom>
              <a:avLst/>
              <a:gdLst>
                <a:gd name="connsiteX0" fmla="*/ 2012943 w 2013766"/>
                <a:gd name="connsiteY0" fmla="*/ 1428735 h 1878261"/>
                <a:gd name="connsiteX1" fmla="*/ 2012943 w 2013766"/>
                <a:gd name="connsiteY1" fmla="*/ -223 h 1878261"/>
                <a:gd name="connsiteX2" fmla="*/ -823 w 2013766"/>
                <a:gd name="connsiteY2" fmla="*/ 1163884 h 1878261"/>
                <a:gd name="connsiteX3" fmla="*/ 523365 w 2013766"/>
                <a:gd name="connsiteY3" fmla="*/ 1466662 h 1878261"/>
                <a:gd name="connsiteX4" fmla="*/ 1236547 w 2013766"/>
                <a:gd name="connsiteY4" fmla="*/ 1878039 h 1878261"/>
                <a:gd name="connsiteX5" fmla="*/ 2012943 w 2013766"/>
                <a:gd name="connsiteY5" fmla="*/ 1428735 h 187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3766" h="1878261">
                  <a:moveTo>
                    <a:pt x="2012943" y="1428735"/>
                  </a:moveTo>
                  <a:lnTo>
                    <a:pt x="2012943" y="-223"/>
                  </a:lnTo>
                  <a:cubicBezTo>
                    <a:pt x="1191358" y="33913"/>
                    <a:pt x="438756" y="468954"/>
                    <a:pt x="-823" y="1163884"/>
                  </a:cubicBezTo>
                  <a:lnTo>
                    <a:pt x="523365" y="1466662"/>
                  </a:lnTo>
                  <a:lnTo>
                    <a:pt x="1236547" y="1878039"/>
                  </a:lnTo>
                  <a:cubicBezTo>
                    <a:pt x="1417405" y="1622201"/>
                    <a:pt x="1700991" y="1458072"/>
                    <a:pt x="2012943" y="1428735"/>
                  </a:cubicBezTo>
                  <a:close/>
                </a:path>
              </a:pathLst>
            </a:custGeom>
            <a:grpFill/>
            <a:ln w="32410" cap="flat">
              <a:noFill/>
              <a:prstDash val="solid"/>
              <a:miter/>
            </a:ln>
          </p:spPr>
          <p:txBody>
            <a:bodyPr rtlCol="0" anchor="ctr"/>
            <a:lstStyle/>
            <a:p>
              <a:endParaRPr lang="en-GB"/>
            </a:p>
          </p:txBody>
        </p:sp>
        <p:sp>
          <p:nvSpPr>
            <p:cNvPr id="13" name="Graphic 3">
              <a:extLst>
                <a:ext uri="{FF2B5EF4-FFF2-40B4-BE49-F238E27FC236}">
                  <a16:creationId xmlns:a16="http://schemas.microsoft.com/office/drawing/2014/main" id="{677A3EDC-AE74-431E-9E11-3F23EA820598}"/>
                </a:ext>
              </a:extLst>
            </p:cNvPr>
            <p:cNvSpPr/>
            <p:nvPr/>
          </p:nvSpPr>
          <p:spPr>
            <a:xfrm>
              <a:off x="3604177" y="2890058"/>
              <a:ext cx="1524750" cy="2325620"/>
            </a:xfrm>
            <a:custGeom>
              <a:avLst/>
              <a:gdLst>
                <a:gd name="connsiteX0" fmla="*/ 1523927 w 1524750"/>
                <a:gd name="connsiteY0" fmla="*/ 712959 h 2325620"/>
                <a:gd name="connsiteX1" fmla="*/ 286557 w 1524750"/>
                <a:gd name="connsiteY1" fmla="*/ -223 h 2325620"/>
                <a:gd name="connsiteX2" fmla="*/ 286557 w 1524750"/>
                <a:gd name="connsiteY2" fmla="*/ 2325398 h 2325620"/>
                <a:gd name="connsiteX3" fmla="*/ 1523927 w 1524750"/>
                <a:gd name="connsiteY3" fmla="*/ 1612216 h 2325620"/>
                <a:gd name="connsiteX4" fmla="*/ 1523927 w 1524750"/>
                <a:gd name="connsiteY4" fmla="*/ 715552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1523927" y="712959"/>
                  </a:moveTo>
                  <a:lnTo>
                    <a:pt x="286557" y="-223"/>
                  </a:lnTo>
                  <a:cubicBezTo>
                    <a:pt x="-96616" y="727644"/>
                    <a:pt x="-96616" y="1597531"/>
                    <a:pt x="286557" y="2325398"/>
                  </a:cubicBezTo>
                  <a:lnTo>
                    <a:pt x="1523927" y="1612216"/>
                  </a:lnTo>
                  <a:cubicBezTo>
                    <a:pt x="1392637" y="1327754"/>
                    <a:pt x="1392637" y="1000014"/>
                    <a:pt x="1523927" y="715552"/>
                  </a:cubicBezTo>
                  <a:close/>
                </a:path>
              </a:pathLst>
            </a:custGeom>
            <a:grpFill/>
            <a:ln w="32410" cap="flat">
              <a:noFill/>
              <a:prstDash val="solid"/>
              <a:miter/>
            </a:ln>
          </p:spPr>
          <p:txBody>
            <a:bodyPr rtlCol="0" anchor="ctr"/>
            <a:lstStyle/>
            <a:p>
              <a:endParaRPr lang="en-GB"/>
            </a:p>
          </p:txBody>
        </p:sp>
        <p:sp>
          <p:nvSpPr>
            <p:cNvPr id="14" name="Graphic 3">
              <a:extLst>
                <a:ext uri="{FF2B5EF4-FFF2-40B4-BE49-F238E27FC236}">
                  <a16:creationId xmlns:a16="http://schemas.microsoft.com/office/drawing/2014/main" id="{677A3EDC-AE74-431E-9E11-3F23EA820598}"/>
                </a:ext>
              </a:extLst>
            </p:cNvPr>
            <p:cNvSpPr/>
            <p:nvPr/>
          </p:nvSpPr>
          <p:spPr>
            <a:xfrm>
              <a:off x="6198700" y="1557380"/>
              <a:ext cx="2015386" cy="1877289"/>
            </a:xfrm>
            <a:custGeom>
              <a:avLst/>
              <a:gdLst>
                <a:gd name="connsiteX0" fmla="*/ 777194 w 2015386"/>
                <a:gd name="connsiteY0" fmla="*/ 1877066 h 1877289"/>
                <a:gd name="connsiteX1" fmla="*/ 2014564 w 2015386"/>
                <a:gd name="connsiteY1" fmla="*/ 1163884 h 1877289"/>
                <a:gd name="connsiteX2" fmla="*/ -823 w 2015386"/>
                <a:gd name="connsiteY2" fmla="*/ -223 h 1877289"/>
                <a:gd name="connsiteX3" fmla="*/ -823 w 2015386"/>
                <a:gd name="connsiteY3" fmla="*/ 1428735 h 1877289"/>
                <a:gd name="connsiteX4" fmla="*/ 777194 w 2015386"/>
                <a:gd name="connsiteY4" fmla="*/ 1877066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777194" y="1877066"/>
                  </a:moveTo>
                  <a:lnTo>
                    <a:pt x="2014564" y="1163884"/>
                  </a:lnTo>
                  <a:cubicBezTo>
                    <a:pt x="1574660" y="468467"/>
                    <a:pt x="821346" y="33362"/>
                    <a:pt x="-823" y="-223"/>
                  </a:cubicBezTo>
                  <a:lnTo>
                    <a:pt x="-823" y="1428735"/>
                  </a:lnTo>
                  <a:cubicBezTo>
                    <a:pt x="311550" y="1457391"/>
                    <a:pt x="595786" y="1621163"/>
                    <a:pt x="777194" y="1877066"/>
                  </a:cubicBezTo>
                  <a:close/>
                </a:path>
              </a:pathLst>
            </a:custGeom>
            <a:grpFill/>
            <a:ln w="32410" cap="flat">
              <a:noFill/>
              <a:prstDash val="solid"/>
              <a:miter/>
            </a:ln>
          </p:spPr>
          <p:txBody>
            <a:bodyPr rtlCol="0" anchor="ctr"/>
            <a:lstStyle/>
            <a:p>
              <a:endParaRPr lang="en-GB"/>
            </a:p>
          </p:txBody>
        </p:sp>
        <p:sp>
          <p:nvSpPr>
            <p:cNvPr id="15" name="Graphic 3">
              <a:extLst>
                <a:ext uri="{FF2B5EF4-FFF2-40B4-BE49-F238E27FC236}">
                  <a16:creationId xmlns:a16="http://schemas.microsoft.com/office/drawing/2014/main" id="{677A3EDC-AE74-431E-9E11-3F23EA820598}"/>
                </a:ext>
              </a:extLst>
            </p:cNvPr>
            <p:cNvSpPr/>
            <p:nvPr/>
          </p:nvSpPr>
          <p:spPr>
            <a:xfrm>
              <a:off x="3989134" y="4668150"/>
              <a:ext cx="2015062" cy="1878586"/>
            </a:xfrm>
            <a:custGeom>
              <a:avLst/>
              <a:gdLst>
                <a:gd name="connsiteX0" fmla="*/ 1236223 w 2015062"/>
                <a:gd name="connsiteY0" fmla="*/ -223 h 1878586"/>
                <a:gd name="connsiteX1" fmla="*/ -823 w 2015062"/>
                <a:gd name="connsiteY1" fmla="*/ 712959 h 1878586"/>
                <a:gd name="connsiteX2" fmla="*/ 2014239 w 2015062"/>
                <a:gd name="connsiteY2" fmla="*/ 1878363 h 1878586"/>
                <a:gd name="connsiteX3" fmla="*/ 2014239 w 2015062"/>
                <a:gd name="connsiteY3" fmla="*/ 448434 h 1878586"/>
                <a:gd name="connsiteX4" fmla="*/ 1236223 w 2015062"/>
                <a:gd name="connsiteY4" fmla="*/ -223 h 187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62" h="1878586">
                  <a:moveTo>
                    <a:pt x="1236223" y="-223"/>
                  </a:moveTo>
                  <a:lnTo>
                    <a:pt x="-823" y="712959"/>
                  </a:lnTo>
                  <a:cubicBezTo>
                    <a:pt x="438820" y="1408668"/>
                    <a:pt x="1191973" y="1844260"/>
                    <a:pt x="2014239" y="1878363"/>
                  </a:cubicBezTo>
                  <a:lnTo>
                    <a:pt x="2014239" y="448434"/>
                  </a:lnTo>
                  <a:cubicBezTo>
                    <a:pt x="1701832" y="419615"/>
                    <a:pt x="1417630" y="255713"/>
                    <a:pt x="1236223" y="-223"/>
                  </a:cubicBezTo>
                  <a:close/>
                </a:path>
              </a:pathLst>
            </a:custGeom>
            <a:grpFill/>
            <a:ln w="32410" cap="flat">
              <a:noFill/>
              <a:prstDash val="solid"/>
              <a:miter/>
            </a:ln>
          </p:spPr>
          <p:txBody>
            <a:bodyPr rtlCol="0" anchor="ctr"/>
            <a:lstStyle/>
            <a:p>
              <a:endParaRPr lang="en-GB"/>
            </a:p>
          </p:txBody>
        </p:sp>
        <p:sp>
          <p:nvSpPr>
            <p:cNvPr id="16" name="Graphic 3">
              <a:extLst>
                <a:ext uri="{FF2B5EF4-FFF2-40B4-BE49-F238E27FC236}">
                  <a16:creationId xmlns:a16="http://schemas.microsoft.com/office/drawing/2014/main" id="{677A3EDC-AE74-431E-9E11-3F23EA820598}"/>
                </a:ext>
              </a:extLst>
            </p:cNvPr>
            <p:cNvSpPr/>
            <p:nvPr/>
          </p:nvSpPr>
          <p:spPr>
            <a:xfrm>
              <a:off x="7073969" y="2887465"/>
              <a:ext cx="1524750" cy="2325620"/>
            </a:xfrm>
            <a:custGeom>
              <a:avLst/>
              <a:gdLst>
                <a:gd name="connsiteX0" fmla="*/ -823 w 1524750"/>
                <a:gd name="connsiteY0" fmla="*/ 715553 h 2325620"/>
                <a:gd name="connsiteX1" fmla="*/ -823 w 1524750"/>
                <a:gd name="connsiteY1" fmla="*/ 1612216 h 2325620"/>
                <a:gd name="connsiteX2" fmla="*/ 1236547 w 1524750"/>
                <a:gd name="connsiteY2" fmla="*/ 2325398 h 2325620"/>
                <a:gd name="connsiteX3" fmla="*/ 1236547 w 1524750"/>
                <a:gd name="connsiteY3" fmla="*/ -223 h 2325620"/>
                <a:gd name="connsiteX4" fmla="*/ 800858 w 1524750"/>
                <a:gd name="connsiteY4" fmla="*/ 251336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823" y="715553"/>
                  </a:moveTo>
                  <a:cubicBezTo>
                    <a:pt x="130467" y="1000015"/>
                    <a:pt x="130467" y="1327754"/>
                    <a:pt x="-823" y="1612216"/>
                  </a:cubicBezTo>
                  <a:lnTo>
                    <a:pt x="1236547" y="2325398"/>
                  </a:lnTo>
                  <a:cubicBezTo>
                    <a:pt x="1619720" y="1597532"/>
                    <a:pt x="1619720" y="727644"/>
                    <a:pt x="1236547" y="-223"/>
                  </a:cubicBezTo>
                  <a:lnTo>
                    <a:pt x="800858" y="251336"/>
                  </a:lnTo>
                  <a:close/>
                </a:path>
              </a:pathLst>
            </a:custGeom>
            <a:grpFill/>
            <a:ln w="32410" cap="flat">
              <a:noFill/>
              <a:prstDash val="solid"/>
              <a:miter/>
            </a:ln>
          </p:spPr>
          <p:txBody>
            <a:bodyPr rtlCol="0" anchor="ctr"/>
            <a:lstStyle/>
            <a:p>
              <a:endParaRPr lang="en-GB"/>
            </a:p>
          </p:txBody>
        </p:sp>
        <p:sp>
          <p:nvSpPr>
            <p:cNvPr id="17" name="Graphic 3">
              <a:extLst>
                <a:ext uri="{FF2B5EF4-FFF2-40B4-BE49-F238E27FC236}">
                  <a16:creationId xmlns:a16="http://schemas.microsoft.com/office/drawing/2014/main" id="{677A3EDC-AE74-431E-9E11-3F23EA820598}"/>
                </a:ext>
              </a:extLst>
            </p:cNvPr>
            <p:cNvSpPr/>
            <p:nvPr/>
          </p:nvSpPr>
          <p:spPr>
            <a:xfrm>
              <a:off x="6197080" y="4669447"/>
              <a:ext cx="2015386" cy="1877289"/>
            </a:xfrm>
            <a:custGeom>
              <a:avLst/>
              <a:gdLst>
                <a:gd name="connsiteX0" fmla="*/ 2014564 w 2015386"/>
                <a:gd name="connsiteY0" fmla="*/ 712959 h 1877289"/>
                <a:gd name="connsiteX1" fmla="*/ 777194 w 2015386"/>
                <a:gd name="connsiteY1" fmla="*/ -223 h 1877289"/>
                <a:gd name="connsiteX2" fmla="*/ -823 w 2015386"/>
                <a:gd name="connsiteY2" fmla="*/ 448433 h 1877289"/>
                <a:gd name="connsiteX3" fmla="*/ -823 w 2015386"/>
                <a:gd name="connsiteY3" fmla="*/ 1877066 h 1877289"/>
                <a:gd name="connsiteX4" fmla="*/ 2014564 w 2015386"/>
                <a:gd name="connsiteY4" fmla="*/ 712959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2014564" y="712959"/>
                  </a:moveTo>
                  <a:lnTo>
                    <a:pt x="777194" y="-223"/>
                  </a:lnTo>
                  <a:cubicBezTo>
                    <a:pt x="595883" y="255842"/>
                    <a:pt x="311616" y="419776"/>
                    <a:pt x="-823" y="448433"/>
                  </a:cubicBezTo>
                  <a:lnTo>
                    <a:pt x="-823" y="1877066"/>
                  </a:lnTo>
                  <a:cubicBezTo>
                    <a:pt x="821312" y="1843352"/>
                    <a:pt x="1574563" y="1408279"/>
                    <a:pt x="2014564" y="712959"/>
                  </a:cubicBezTo>
                  <a:close/>
                </a:path>
              </a:pathLst>
            </a:custGeom>
            <a:grpFill/>
            <a:ln w="32410" cap="flat">
              <a:noFill/>
              <a:prstDash val="solid"/>
              <a:miter/>
            </a:ln>
          </p:spPr>
          <p:txBody>
            <a:bodyPr rtlCol="0" anchor="ctr"/>
            <a:lstStyle/>
            <a:p>
              <a:endParaRPr lang="en-GB"/>
            </a:p>
          </p:txBody>
        </p:sp>
      </p:gr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nl-NL"/>
              <a:t>Klik om stijl te bewerken</a:t>
            </a:r>
            <a:endParaRPr lang="en-GB"/>
          </a:p>
        </p:txBody>
      </p:sp>
      <p:sp>
        <p:nvSpPr>
          <p:cNvPr id="11" name="Ovaal 10">
            <a:extLst>
              <a:ext uri="{FF2B5EF4-FFF2-40B4-BE49-F238E27FC236}">
                <a16:creationId xmlns:a16="http://schemas.microsoft.com/office/drawing/2014/main" id="{F7B1B397-9AA8-4997-ACE1-7F4274326884}"/>
              </a:ext>
            </a:extLst>
          </p:cNvPr>
          <p:cNvSpPr/>
          <p:nvPr userDrawn="1"/>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userDrawn="1">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userDrawn="1">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userDrawn="1">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userDrawn="1">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userDrawn="1">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userDrawn="1">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userDrawn="1"/>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userDrawn="1"/>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userDrawn="1"/>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userDrawn="1"/>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userDrawn="1"/>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userDrawn="1"/>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4" name="Tijdelijke aanduiding voor tekst 11">
            <a:extLst>
              <a:ext uri="{FF2B5EF4-FFF2-40B4-BE49-F238E27FC236}">
                <a16:creationId xmlns:a16="http://schemas.microsoft.com/office/drawing/2014/main" id="{1EDD9556-EE01-4EF9-97AE-8385061BE2CF}"/>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27B899CC-F789-4B53-AC07-F992D39E1970}"/>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0661CB57-2B67-460B-8583-FC481646736B}"/>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4769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34">
                                            <p:txEl>
                                              <p:pRg st="0" end="0"/>
                                            </p:txEl>
                                          </p:spTgt>
                                        </p:tgtEl>
                                        <p:attrNameLst>
                                          <p:attrName>style.visibility</p:attrName>
                                        </p:attrNameLst>
                                      </p:cBhvr>
                                      <p:to>
                                        <p:strVal val="visible"/>
                                      </p:to>
                                    </p:set>
                                    <p:anim calcmode="lin" valueType="num">
                                      <p:cBhvr>
                                        <p:cTn id="2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34" grpId="0" build="p">
        <p:tmplLst>
          <p:tmpl lvl="1">
            <p:tnLst>
              <p:par>
                <p:cTn presetID="53" presetClass="entr" presetSubtype="16"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agram - 5 optio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nl-NL"/>
              <a:t>Klik om stijl te bewerken</a:t>
            </a:r>
            <a:endParaRPr lang="en-GB"/>
          </a:p>
        </p:txBody>
      </p:sp>
      <p:cxnSp>
        <p:nvCxnSpPr>
          <p:cNvPr id="9" name="Rechte verbindingslijn 8">
            <a:extLst>
              <a:ext uri="{FF2B5EF4-FFF2-40B4-BE49-F238E27FC236}">
                <a16:creationId xmlns:a16="http://schemas.microsoft.com/office/drawing/2014/main" id="{498B4DCE-2704-40D5-AFF2-FF3510C238F1}"/>
              </a:ext>
            </a:extLst>
          </p:cNvPr>
          <p:cNvCxnSpPr/>
          <p:nvPr userDrawn="1"/>
        </p:nvCxnSpPr>
        <p:spPr>
          <a:xfrm>
            <a:off x="1729824" y="3517948"/>
            <a:ext cx="0" cy="116006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Tijdelijke aanduiding voor tekst 11">
            <a:extLst>
              <a:ext uri="{FF2B5EF4-FFF2-40B4-BE49-F238E27FC236}">
                <a16:creationId xmlns:a16="http://schemas.microsoft.com/office/drawing/2014/main" id="{80F700A6-B198-4148-80A5-AF17F78C934C}"/>
              </a:ext>
            </a:extLst>
          </p:cNvPr>
          <p:cNvSpPr>
            <a:spLocks noGrp="1"/>
          </p:cNvSpPr>
          <p:nvPr>
            <p:ph type="body" sz="quarter" idx="14"/>
          </p:nvPr>
        </p:nvSpPr>
        <p:spPr>
          <a:xfrm>
            <a:off x="479147" y="4851451"/>
            <a:ext cx="2510881" cy="1154361"/>
          </a:xfrm>
        </p:spPr>
        <p:txBody>
          <a:bodyPr anchor="t">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cxnSp>
        <p:nvCxnSpPr>
          <p:cNvPr id="40" name="Rechte verbindingslijn 39">
            <a:extLst>
              <a:ext uri="{FF2B5EF4-FFF2-40B4-BE49-F238E27FC236}">
                <a16:creationId xmlns:a16="http://schemas.microsoft.com/office/drawing/2014/main" id="{D33FE0A0-4B7D-426F-A670-0313E74E861E}"/>
              </a:ext>
            </a:extLst>
          </p:cNvPr>
          <p:cNvCxnSpPr/>
          <p:nvPr userDrawn="1"/>
        </p:nvCxnSpPr>
        <p:spPr>
          <a:xfrm>
            <a:off x="6106500" y="3517948"/>
            <a:ext cx="0" cy="1160060"/>
          </a:xfrm>
          <a:prstGeom prst="line">
            <a:avLst/>
          </a:prstGeom>
          <a:ln w="19050">
            <a:solidFill>
              <a:srgbClr val="FF7A1D"/>
            </a:solidFill>
          </a:ln>
        </p:spPr>
        <p:style>
          <a:lnRef idx="1">
            <a:schemeClr val="accent1"/>
          </a:lnRef>
          <a:fillRef idx="0">
            <a:schemeClr val="accent1"/>
          </a:fillRef>
          <a:effectRef idx="0">
            <a:schemeClr val="accent1"/>
          </a:effectRef>
          <a:fontRef idx="minor">
            <a:schemeClr val="tx1"/>
          </a:fontRef>
        </p:style>
      </p:cxnSp>
      <p:sp>
        <p:nvSpPr>
          <p:cNvPr id="41" name="Tijdelijke aanduiding voor tekst 11">
            <a:extLst>
              <a:ext uri="{FF2B5EF4-FFF2-40B4-BE49-F238E27FC236}">
                <a16:creationId xmlns:a16="http://schemas.microsoft.com/office/drawing/2014/main" id="{CADC3538-E5D6-45E1-A0AB-4E99727BD91F}"/>
              </a:ext>
            </a:extLst>
          </p:cNvPr>
          <p:cNvSpPr>
            <a:spLocks noGrp="1"/>
          </p:cNvSpPr>
          <p:nvPr>
            <p:ph type="body" sz="quarter" idx="15"/>
          </p:nvPr>
        </p:nvSpPr>
        <p:spPr>
          <a:xfrm>
            <a:off x="4855823" y="4851451"/>
            <a:ext cx="2510881" cy="1154361"/>
          </a:xfrm>
        </p:spPr>
        <p:txBody>
          <a:bodyPr anchor="t">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cxnSp>
        <p:nvCxnSpPr>
          <p:cNvPr id="42" name="Rechte verbindingslijn 41">
            <a:extLst>
              <a:ext uri="{FF2B5EF4-FFF2-40B4-BE49-F238E27FC236}">
                <a16:creationId xmlns:a16="http://schemas.microsoft.com/office/drawing/2014/main" id="{FE017B11-C244-434F-929C-0784042EC907}"/>
              </a:ext>
            </a:extLst>
          </p:cNvPr>
          <p:cNvCxnSpPr/>
          <p:nvPr userDrawn="1"/>
        </p:nvCxnSpPr>
        <p:spPr>
          <a:xfrm>
            <a:off x="10508878" y="3517948"/>
            <a:ext cx="0" cy="116006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Tijdelijke aanduiding voor tekst 11">
            <a:extLst>
              <a:ext uri="{FF2B5EF4-FFF2-40B4-BE49-F238E27FC236}">
                <a16:creationId xmlns:a16="http://schemas.microsoft.com/office/drawing/2014/main" id="{7C33880C-2605-40BC-8CC8-EEE1D1900D70}"/>
              </a:ext>
            </a:extLst>
          </p:cNvPr>
          <p:cNvSpPr>
            <a:spLocks noGrp="1"/>
          </p:cNvSpPr>
          <p:nvPr>
            <p:ph type="body" sz="quarter" idx="16"/>
          </p:nvPr>
        </p:nvSpPr>
        <p:spPr>
          <a:xfrm>
            <a:off x="9258201" y="4851451"/>
            <a:ext cx="2510881" cy="1154361"/>
          </a:xfrm>
        </p:spPr>
        <p:txBody>
          <a:bodyPr anchor="t">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cxnSp>
        <p:nvCxnSpPr>
          <p:cNvPr id="44" name="Rechte verbindingslijn 43">
            <a:extLst>
              <a:ext uri="{FF2B5EF4-FFF2-40B4-BE49-F238E27FC236}">
                <a16:creationId xmlns:a16="http://schemas.microsoft.com/office/drawing/2014/main" id="{353B1555-FDDB-4621-BE82-AE12B1A72360}"/>
              </a:ext>
            </a:extLst>
          </p:cNvPr>
          <p:cNvCxnSpPr/>
          <p:nvPr userDrawn="1"/>
        </p:nvCxnSpPr>
        <p:spPr>
          <a:xfrm>
            <a:off x="3920131" y="3269509"/>
            <a:ext cx="0" cy="1160060"/>
          </a:xfrm>
          <a:prstGeom prst="line">
            <a:avLst/>
          </a:prstGeom>
          <a:ln w="19050">
            <a:solidFill>
              <a:srgbClr val="FF8414"/>
            </a:solidFill>
          </a:ln>
        </p:spPr>
        <p:style>
          <a:lnRef idx="1">
            <a:schemeClr val="accent1"/>
          </a:lnRef>
          <a:fillRef idx="0">
            <a:schemeClr val="accent1"/>
          </a:fillRef>
          <a:effectRef idx="0">
            <a:schemeClr val="accent1"/>
          </a:effectRef>
          <a:fontRef idx="minor">
            <a:schemeClr val="tx1"/>
          </a:fontRef>
        </p:style>
      </p:cxnSp>
      <p:sp>
        <p:nvSpPr>
          <p:cNvPr id="45" name="Tijdelijke aanduiding voor tekst 11">
            <a:extLst>
              <a:ext uri="{FF2B5EF4-FFF2-40B4-BE49-F238E27FC236}">
                <a16:creationId xmlns:a16="http://schemas.microsoft.com/office/drawing/2014/main" id="{CC49ADED-9845-4F27-AD1D-83B9AF69B21C}"/>
              </a:ext>
            </a:extLst>
          </p:cNvPr>
          <p:cNvSpPr>
            <a:spLocks noGrp="1"/>
          </p:cNvSpPr>
          <p:nvPr>
            <p:ph type="body" sz="quarter" idx="17"/>
          </p:nvPr>
        </p:nvSpPr>
        <p:spPr>
          <a:xfrm>
            <a:off x="2658726" y="1961626"/>
            <a:ext cx="2510881" cy="1160060"/>
          </a:xfrm>
        </p:spPr>
        <p:txBody>
          <a:bodyPr anchor="b">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cxnSp>
        <p:nvCxnSpPr>
          <p:cNvPr id="46" name="Rechte verbindingslijn 45">
            <a:extLst>
              <a:ext uri="{FF2B5EF4-FFF2-40B4-BE49-F238E27FC236}">
                <a16:creationId xmlns:a16="http://schemas.microsoft.com/office/drawing/2014/main" id="{178A62CD-F80E-4B85-A96E-E6E982B911E9}"/>
              </a:ext>
            </a:extLst>
          </p:cNvPr>
          <p:cNvCxnSpPr/>
          <p:nvPr userDrawn="1"/>
        </p:nvCxnSpPr>
        <p:spPr>
          <a:xfrm>
            <a:off x="8285323" y="3269509"/>
            <a:ext cx="0" cy="1160060"/>
          </a:xfrm>
          <a:prstGeom prst="line">
            <a:avLst/>
          </a:prstGeom>
          <a:ln w="19050">
            <a:solidFill>
              <a:srgbClr val="FF6924"/>
            </a:solidFill>
          </a:ln>
        </p:spPr>
        <p:style>
          <a:lnRef idx="1">
            <a:schemeClr val="accent1"/>
          </a:lnRef>
          <a:fillRef idx="0">
            <a:schemeClr val="accent1"/>
          </a:fillRef>
          <a:effectRef idx="0">
            <a:schemeClr val="accent1"/>
          </a:effectRef>
          <a:fontRef idx="minor">
            <a:schemeClr val="tx1"/>
          </a:fontRef>
        </p:style>
      </p:cxnSp>
      <p:sp>
        <p:nvSpPr>
          <p:cNvPr id="47" name="Tijdelijke aanduiding voor tekst 11">
            <a:extLst>
              <a:ext uri="{FF2B5EF4-FFF2-40B4-BE49-F238E27FC236}">
                <a16:creationId xmlns:a16="http://schemas.microsoft.com/office/drawing/2014/main" id="{517B8485-E6B7-4B58-A92D-95A6E3DC259F}"/>
              </a:ext>
            </a:extLst>
          </p:cNvPr>
          <p:cNvSpPr>
            <a:spLocks noGrp="1"/>
          </p:cNvSpPr>
          <p:nvPr>
            <p:ph type="body" sz="quarter" idx="18"/>
          </p:nvPr>
        </p:nvSpPr>
        <p:spPr>
          <a:xfrm>
            <a:off x="7023918" y="1961626"/>
            <a:ext cx="2510881" cy="1160060"/>
          </a:xfrm>
        </p:spPr>
        <p:txBody>
          <a:bodyPr anchor="b">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nl-NL" dirty="0"/>
              <a:t>Klikken om de tekststijl van het model te bewerken</a:t>
            </a:r>
          </a:p>
        </p:txBody>
      </p:sp>
      <p:grpSp>
        <p:nvGrpSpPr>
          <p:cNvPr id="7" name="Groep 6">
            <a:extLst>
              <a:ext uri="{FF2B5EF4-FFF2-40B4-BE49-F238E27FC236}">
                <a16:creationId xmlns:a16="http://schemas.microsoft.com/office/drawing/2014/main" id="{46A9B1A9-0FF1-4592-AAD4-7197D0D6927B}"/>
              </a:ext>
            </a:extLst>
          </p:cNvPr>
          <p:cNvGrpSpPr/>
          <p:nvPr userDrawn="1"/>
        </p:nvGrpSpPr>
        <p:grpSpPr>
          <a:xfrm>
            <a:off x="850232" y="2933444"/>
            <a:ext cx="10506076" cy="2064357"/>
            <a:chOff x="1607298" y="2320542"/>
            <a:chExt cx="11440281" cy="2247921"/>
          </a:xfrm>
          <a:gradFill>
            <a:gsLst>
              <a:gs pos="0">
                <a:schemeClr val="accent1"/>
              </a:gs>
              <a:gs pos="100000">
                <a:schemeClr val="accent2"/>
              </a:gs>
            </a:gsLst>
            <a:lin ang="21594000" scaled="0"/>
          </a:gradFill>
        </p:grpSpPr>
        <p:sp>
          <p:nvSpPr>
            <p:cNvPr id="5" name="Graphic 3">
              <a:extLst>
                <a:ext uri="{FF2B5EF4-FFF2-40B4-BE49-F238E27FC236}">
                  <a16:creationId xmlns:a16="http://schemas.microsoft.com/office/drawing/2014/main" id="{34FC95EC-A784-4490-8B22-EDDD0F141F40}"/>
                </a:ext>
              </a:extLst>
            </p:cNvPr>
            <p:cNvSpPr/>
            <p:nvPr/>
          </p:nvSpPr>
          <p:spPr>
            <a:xfrm rot="2700000">
              <a:off x="1607298" y="2333873"/>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a:p>
          </p:txBody>
        </p:sp>
        <p:sp>
          <p:nvSpPr>
            <p:cNvPr id="27" name="Graphic 3">
              <a:extLst>
                <a:ext uri="{FF2B5EF4-FFF2-40B4-BE49-F238E27FC236}">
                  <a16:creationId xmlns:a16="http://schemas.microsoft.com/office/drawing/2014/main" id="{E4734907-6B2B-4F61-91A1-5C684C8AC19F}"/>
                </a:ext>
              </a:extLst>
            </p:cNvPr>
            <p:cNvSpPr/>
            <p:nvPr userDrawn="1"/>
          </p:nvSpPr>
          <p:spPr>
            <a:xfrm rot="13500000">
              <a:off x="3988994" y="2652850"/>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a:p>
          </p:txBody>
        </p:sp>
        <p:sp>
          <p:nvSpPr>
            <p:cNvPr id="30" name="Graphic 3">
              <a:extLst>
                <a:ext uri="{FF2B5EF4-FFF2-40B4-BE49-F238E27FC236}">
                  <a16:creationId xmlns:a16="http://schemas.microsoft.com/office/drawing/2014/main" id="{19BBAD39-B46C-4BF9-B89A-61D77733B6D7}"/>
                </a:ext>
              </a:extLst>
            </p:cNvPr>
            <p:cNvSpPr/>
            <p:nvPr/>
          </p:nvSpPr>
          <p:spPr>
            <a:xfrm rot="2700000">
              <a:off x="6374818" y="2330914"/>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a:p>
          </p:txBody>
        </p:sp>
        <p:sp>
          <p:nvSpPr>
            <p:cNvPr id="32" name="Graphic 3">
              <a:extLst>
                <a:ext uri="{FF2B5EF4-FFF2-40B4-BE49-F238E27FC236}">
                  <a16:creationId xmlns:a16="http://schemas.microsoft.com/office/drawing/2014/main" id="{6A2C120C-4E53-4D7C-91E8-420768E4BF9B}"/>
                </a:ext>
              </a:extLst>
            </p:cNvPr>
            <p:cNvSpPr/>
            <p:nvPr userDrawn="1"/>
          </p:nvSpPr>
          <p:spPr>
            <a:xfrm rot="13500000">
              <a:off x="8749686" y="2642478"/>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dirty="0"/>
            </a:p>
          </p:txBody>
        </p:sp>
        <p:sp>
          <p:nvSpPr>
            <p:cNvPr id="33" name="Graphic 3">
              <a:extLst>
                <a:ext uri="{FF2B5EF4-FFF2-40B4-BE49-F238E27FC236}">
                  <a16:creationId xmlns:a16="http://schemas.microsoft.com/office/drawing/2014/main" id="{E95C94CA-F2FD-4543-A9C3-B15FAD64980B}"/>
                </a:ext>
              </a:extLst>
            </p:cNvPr>
            <p:cNvSpPr/>
            <p:nvPr userDrawn="1"/>
          </p:nvSpPr>
          <p:spPr>
            <a:xfrm rot="2700000">
              <a:off x="11131966" y="2320542"/>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dirty="0"/>
            </a:p>
          </p:txBody>
        </p:sp>
      </p:grpSp>
      <p:sp>
        <p:nvSpPr>
          <p:cNvPr id="3" name="Tijdelijke aanduiding voor voettekst 2">
            <a:extLst>
              <a:ext uri="{FF2B5EF4-FFF2-40B4-BE49-F238E27FC236}">
                <a16:creationId xmlns:a16="http://schemas.microsoft.com/office/drawing/2014/main" id="{3650A98E-55EC-485D-B218-F494F76EC3C5}"/>
              </a:ext>
            </a:extLst>
          </p:cNvPr>
          <p:cNvSpPr>
            <a:spLocks noGrp="1"/>
          </p:cNvSpPr>
          <p:nvPr>
            <p:ph type="ftr" sz="quarter" idx="19"/>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A16B51E7-0FC1-41CA-9BCB-F5095E1C0070}"/>
              </a:ext>
            </a:extLst>
          </p:cNvPr>
          <p:cNvSpPr>
            <a:spLocks noGrp="1"/>
          </p:cNvSpPr>
          <p:nvPr>
            <p:ph type="sldNum" sz="quarter" idx="20"/>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380265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tmplLst>
          <p:tmpl>
            <p:tnLst>
              <p:par>
                <p:cTn presetID="10" presetClass="entr" presetSubtype="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1" grpId="0">
        <p:tmplLst>
          <p:tmpl>
            <p:tnLst>
              <p:par>
                <p:cTn presetID="10" presetClass="entr" presetSubtype="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3" grpId="0">
        <p:tmplLst>
          <p:tmpl>
            <p:tnLst>
              <p:par>
                <p:cTn presetID="10" presetClass="entr" presetSubtype="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5" grpId="0">
        <p:tmplLst>
          <p:tmpl>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p:tmplLst>
          <p:tmpl>
            <p:tnLst>
              <p:par>
                <p:cTn presetID="10" presetClass="entr" presetSubtype="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ovie">
    <p:spTree>
      <p:nvGrpSpPr>
        <p:cNvPr id="1" name=""/>
        <p:cNvGrpSpPr/>
        <p:nvPr/>
      </p:nvGrpSpPr>
      <p:grpSpPr>
        <a:xfrm>
          <a:off x="0" y="0"/>
          <a:ext cx="0" cy="0"/>
          <a:chOff x="0" y="0"/>
          <a:chExt cx="0" cy="0"/>
        </a:xfrm>
      </p:grpSpPr>
      <p:sp>
        <p:nvSpPr>
          <p:cNvPr id="3" name="Tijdelijke aanduiding voor media 2"/>
          <p:cNvSpPr>
            <a:spLocks noGrp="1"/>
          </p:cNvSpPr>
          <p:nvPr>
            <p:ph type="media" sz="quarter" idx="10"/>
          </p:nvPr>
        </p:nvSpPr>
        <p:spPr>
          <a:xfrm>
            <a:off x="0" y="0"/>
            <a:ext cx="12192000" cy="6858000"/>
          </a:xfrm>
        </p:spPr>
        <p:txBody>
          <a:bodyPr rtlCol="0" anchor="ctr">
            <a:noAutofit/>
          </a:bodyPr>
          <a:lstStyle>
            <a:lvl1pPr marL="0" indent="0" algn="ctr">
              <a:buNone/>
              <a:defRPr sz="1600" b="0" baseline="0"/>
            </a:lvl1pPr>
          </a:lstStyle>
          <a:p>
            <a:pPr lvl="0"/>
            <a:r>
              <a:rPr lang="nl-NL" noProof="0" dirty="0"/>
              <a:t>Klik op het pictogram als u media wilt toevoegen</a:t>
            </a:r>
            <a:endParaRPr lang="nl-BE" noProof="0" dirty="0"/>
          </a:p>
        </p:txBody>
      </p:sp>
      <p:sp>
        <p:nvSpPr>
          <p:cNvPr id="8" name="Tijdelijke aanduiding voor tekst 7"/>
          <p:cNvSpPr>
            <a:spLocks noGrp="1"/>
          </p:cNvSpPr>
          <p:nvPr>
            <p:ph type="body" sz="quarter" idx="11"/>
          </p:nvPr>
        </p:nvSpPr>
        <p:spPr>
          <a:xfrm>
            <a:off x="5556609" y="3330933"/>
            <a:ext cx="1078786" cy="1078784"/>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marL="0" indent="0" algn="ctr">
              <a:buNone/>
              <a:defRPr sz="133">
                <a:noFill/>
              </a:defRPr>
            </a:lvl1pPr>
          </a:lstStyle>
          <a:p>
            <a:pPr lvl="0"/>
            <a:r>
              <a:rPr lang="nl-NL"/>
              <a:t>Klikken om de tekststijl van het model te bewerken</a:t>
            </a:r>
          </a:p>
        </p:txBody>
      </p:sp>
      <p:sp>
        <p:nvSpPr>
          <p:cNvPr id="10" name="Tijdelijke aanduiding voor tekst 9"/>
          <p:cNvSpPr>
            <a:spLocks noGrp="1"/>
          </p:cNvSpPr>
          <p:nvPr>
            <p:ph type="body" sz="quarter" idx="12"/>
          </p:nvPr>
        </p:nvSpPr>
        <p:spPr>
          <a:xfrm>
            <a:off x="420284" y="3870325"/>
            <a:ext cx="5040000" cy="36000"/>
          </a:xfrm>
          <a:solidFill>
            <a:schemeClr val="accent2"/>
          </a:solidFill>
        </p:spPr>
        <p:txBody>
          <a:bodyPr/>
          <a:lstStyle>
            <a:lvl1pPr marL="0" indent="0">
              <a:buNone/>
              <a:defRPr sz="133">
                <a:noFill/>
              </a:defRPr>
            </a:lvl1pPr>
            <a:lvl2pPr marL="457189" indent="0">
              <a:buNone/>
              <a:defRPr/>
            </a:lvl2pPr>
          </a:lstStyle>
          <a:p>
            <a:pPr lvl="0"/>
            <a:r>
              <a:rPr lang="nl-NL"/>
              <a:t>Klikken om de tekststijl van het model te bewerken</a:t>
            </a:r>
          </a:p>
        </p:txBody>
      </p:sp>
      <p:sp>
        <p:nvSpPr>
          <p:cNvPr id="11" name="Tijdelijke aanduiding voor tekst 9"/>
          <p:cNvSpPr>
            <a:spLocks noGrp="1"/>
          </p:cNvSpPr>
          <p:nvPr>
            <p:ph type="body" sz="quarter" idx="13"/>
          </p:nvPr>
        </p:nvSpPr>
        <p:spPr>
          <a:xfrm>
            <a:off x="6731716" y="3870325"/>
            <a:ext cx="5040000" cy="36000"/>
          </a:xfrm>
          <a:solidFill>
            <a:schemeClr val="accent2"/>
          </a:solidFill>
        </p:spPr>
        <p:txBody>
          <a:bodyPr/>
          <a:lstStyle>
            <a:lvl1pPr marL="0" indent="0">
              <a:buNone/>
              <a:defRPr sz="133">
                <a:noFill/>
              </a:defRPr>
            </a:lvl1pPr>
            <a:lvl2pPr marL="457189" indent="0">
              <a:buNone/>
              <a:defRPr/>
            </a:lvl2pPr>
          </a:lstStyle>
          <a:p>
            <a:pPr lvl="0"/>
            <a:r>
              <a:rPr lang="nl-NL"/>
              <a:t>Klikken om de tekststijl van het model te bewerken</a:t>
            </a:r>
          </a:p>
        </p:txBody>
      </p:sp>
      <p:sp>
        <p:nvSpPr>
          <p:cNvPr id="39" name="Rechthoek 38">
            <a:extLst>
              <a:ext uri="{FF2B5EF4-FFF2-40B4-BE49-F238E27FC236}">
                <a16:creationId xmlns:a16="http://schemas.microsoft.com/office/drawing/2014/main" id="{1CEEFD70-3144-4EA9-A60E-E1C7E6D18F62}"/>
              </a:ext>
            </a:extLst>
          </p:cNvPr>
          <p:cNvSpPr/>
          <p:nvPr userDrawn="1"/>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40" name="Rechte verbindingslijn 39">
            <a:extLst>
              <a:ext uri="{FF2B5EF4-FFF2-40B4-BE49-F238E27FC236}">
                <a16:creationId xmlns:a16="http://schemas.microsoft.com/office/drawing/2014/main" id="{47A48878-0506-4E44-8B23-5D499E8B78FA}"/>
              </a:ext>
            </a:extLst>
          </p:cNvPr>
          <p:cNvCxnSpPr>
            <a:cxnSpLocks/>
          </p:cNvCxnSpPr>
          <p:nvPr userDrawn="1"/>
        </p:nvCxnSpPr>
        <p:spPr>
          <a:xfrm>
            <a:off x="-4685618" y="673584"/>
            <a:ext cx="4309227" cy="0"/>
          </a:xfrm>
          <a:prstGeom prst="line">
            <a:avLst/>
          </a:prstGeom>
          <a:noFill/>
          <a:ln w="9525" cap="flat" cmpd="sng" algn="ctr">
            <a:solidFill>
              <a:schemeClr val="accent2"/>
            </a:solidFill>
            <a:prstDash val="solid"/>
          </a:ln>
          <a:effectLst/>
        </p:spPr>
      </p:cxnSp>
      <p:sp>
        <p:nvSpPr>
          <p:cNvPr id="41" name="Tekstvak 40">
            <a:extLst>
              <a:ext uri="{FF2B5EF4-FFF2-40B4-BE49-F238E27FC236}">
                <a16:creationId xmlns:a16="http://schemas.microsoft.com/office/drawing/2014/main" id="{623AB98F-8702-466D-99CA-0D09D5974147}"/>
              </a:ext>
            </a:extLst>
          </p:cNvPr>
          <p:cNvSpPr txBox="1"/>
          <p:nvPr userDrawn="1"/>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42" name="Groep 41">
            <a:extLst>
              <a:ext uri="{FF2B5EF4-FFF2-40B4-BE49-F238E27FC236}">
                <a16:creationId xmlns:a16="http://schemas.microsoft.com/office/drawing/2014/main" id="{B0D1267B-CF7E-4450-8B48-59FA4F5A53D3}"/>
              </a:ext>
            </a:extLst>
          </p:cNvPr>
          <p:cNvGrpSpPr/>
          <p:nvPr userDrawn="1"/>
        </p:nvGrpSpPr>
        <p:grpSpPr>
          <a:xfrm>
            <a:off x="-1425490" y="845069"/>
            <a:ext cx="250379" cy="249771"/>
            <a:chOff x="-706740" y="145633"/>
            <a:chExt cx="250379" cy="249771"/>
          </a:xfrm>
        </p:grpSpPr>
        <p:sp>
          <p:nvSpPr>
            <p:cNvPr id="43" name="Rechthoek 42">
              <a:extLst>
                <a:ext uri="{FF2B5EF4-FFF2-40B4-BE49-F238E27FC236}">
                  <a16:creationId xmlns:a16="http://schemas.microsoft.com/office/drawing/2014/main" id="{F1DBA30E-3AC9-4705-972F-432EBD384C4D}"/>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Gelijkbenige driehoek 128">
              <a:extLst>
                <a:ext uri="{FF2B5EF4-FFF2-40B4-BE49-F238E27FC236}">
                  <a16:creationId xmlns:a16="http://schemas.microsoft.com/office/drawing/2014/main" id="{72AE8D8B-3EA6-431B-9403-F78DC77A59CF}"/>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Ovaal 44">
              <a:extLst>
                <a:ext uri="{FF2B5EF4-FFF2-40B4-BE49-F238E27FC236}">
                  <a16:creationId xmlns:a16="http://schemas.microsoft.com/office/drawing/2014/main" id="{2598491F-B788-4AAC-BFBC-1A5E9F22C49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46" name="Rechthoek 45">
              <a:extLst>
                <a:ext uri="{FF2B5EF4-FFF2-40B4-BE49-F238E27FC236}">
                  <a16:creationId xmlns:a16="http://schemas.microsoft.com/office/drawing/2014/main" id="{7D1AA91D-8A0E-418A-8A15-568986FDDCC3}"/>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47" name="Rechte verbindingslijn 46">
              <a:extLst>
                <a:ext uri="{FF2B5EF4-FFF2-40B4-BE49-F238E27FC236}">
                  <a16:creationId xmlns:a16="http://schemas.microsoft.com/office/drawing/2014/main" id="{C2DCC380-E160-4F6C-BEC6-78AA43095A5C}"/>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48" name="Tekstvak 47">
            <a:extLst>
              <a:ext uri="{FF2B5EF4-FFF2-40B4-BE49-F238E27FC236}">
                <a16:creationId xmlns:a16="http://schemas.microsoft.com/office/drawing/2014/main" id="{8A5F2955-E614-440D-B2FE-3A6BD25106DF}"/>
              </a:ext>
            </a:extLst>
          </p:cNvPr>
          <p:cNvSpPr txBox="1"/>
          <p:nvPr userDrawn="1"/>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49" name="Tekstvak 48">
            <a:extLst>
              <a:ext uri="{FF2B5EF4-FFF2-40B4-BE49-F238E27FC236}">
                <a16:creationId xmlns:a16="http://schemas.microsoft.com/office/drawing/2014/main" id="{165C8EA5-BEC1-4AC0-9E6E-7C362681A42B}"/>
              </a:ext>
            </a:extLst>
          </p:cNvPr>
          <p:cNvSpPr txBox="1"/>
          <p:nvPr userDrawn="1"/>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50" name="Groep 49">
            <a:extLst>
              <a:ext uri="{FF2B5EF4-FFF2-40B4-BE49-F238E27FC236}">
                <a16:creationId xmlns:a16="http://schemas.microsoft.com/office/drawing/2014/main" id="{439C349D-FD25-444B-ADF5-07B4C9FA4994}"/>
              </a:ext>
            </a:extLst>
          </p:cNvPr>
          <p:cNvGrpSpPr/>
          <p:nvPr userDrawn="1"/>
        </p:nvGrpSpPr>
        <p:grpSpPr>
          <a:xfrm>
            <a:off x="-1073403" y="845068"/>
            <a:ext cx="252000" cy="216024"/>
            <a:chOff x="-932185" y="5325334"/>
            <a:chExt cx="252000" cy="216024"/>
          </a:xfrm>
        </p:grpSpPr>
        <p:sp>
          <p:nvSpPr>
            <p:cNvPr id="51" name="Rechthoek 50">
              <a:extLst>
                <a:ext uri="{FF2B5EF4-FFF2-40B4-BE49-F238E27FC236}">
                  <a16:creationId xmlns:a16="http://schemas.microsoft.com/office/drawing/2014/main" id="{F59DC191-F09F-45B3-9BB0-F21AFF78FAD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52" name="Groep 51">
              <a:extLst>
                <a:ext uri="{FF2B5EF4-FFF2-40B4-BE49-F238E27FC236}">
                  <a16:creationId xmlns:a16="http://schemas.microsoft.com/office/drawing/2014/main" id="{B44A1207-8AD5-4602-BAE4-3023555ACD87}"/>
                </a:ext>
              </a:extLst>
            </p:cNvPr>
            <p:cNvGrpSpPr/>
            <p:nvPr userDrawn="1"/>
          </p:nvGrpSpPr>
          <p:grpSpPr>
            <a:xfrm>
              <a:off x="-925512" y="5325900"/>
              <a:ext cx="241658" cy="36000"/>
              <a:chOff x="-964435" y="5325900"/>
              <a:chExt cx="241658" cy="36000"/>
            </a:xfrm>
          </p:grpSpPr>
          <p:sp>
            <p:nvSpPr>
              <p:cNvPr id="61" name="Rechthoek 60">
                <a:extLst>
                  <a:ext uri="{FF2B5EF4-FFF2-40B4-BE49-F238E27FC236}">
                    <a16:creationId xmlns:a16="http://schemas.microsoft.com/office/drawing/2014/main" id="{88AA076E-194A-4EBE-BAC8-8B383661080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2" name="Rechthoek 61">
                <a:extLst>
                  <a:ext uri="{FF2B5EF4-FFF2-40B4-BE49-F238E27FC236}">
                    <a16:creationId xmlns:a16="http://schemas.microsoft.com/office/drawing/2014/main" id="{42B11435-5F52-4C73-8B92-12B5195452DE}"/>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3" name="Rechthoek 62">
                <a:extLst>
                  <a:ext uri="{FF2B5EF4-FFF2-40B4-BE49-F238E27FC236}">
                    <a16:creationId xmlns:a16="http://schemas.microsoft.com/office/drawing/2014/main" id="{6C4E4824-E5D8-4022-8A19-72A2BD7F47C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4" name="Rechthoek 63">
                <a:extLst>
                  <a:ext uri="{FF2B5EF4-FFF2-40B4-BE49-F238E27FC236}">
                    <a16:creationId xmlns:a16="http://schemas.microsoft.com/office/drawing/2014/main" id="{BAA2F00B-5D96-4B88-9CBE-560B618B43EB}"/>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5" name="Rechthoek 64">
                <a:extLst>
                  <a:ext uri="{FF2B5EF4-FFF2-40B4-BE49-F238E27FC236}">
                    <a16:creationId xmlns:a16="http://schemas.microsoft.com/office/drawing/2014/main" id="{E8D6AFBE-D8C3-4DDE-A9C6-E8DB9C83609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6" name="Rechthoek 65">
                <a:extLst>
                  <a:ext uri="{FF2B5EF4-FFF2-40B4-BE49-F238E27FC236}">
                    <a16:creationId xmlns:a16="http://schemas.microsoft.com/office/drawing/2014/main" id="{8D5B997B-A680-4C98-B4F9-FE04AC85B48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7" name="Rechthoek 66">
                <a:extLst>
                  <a:ext uri="{FF2B5EF4-FFF2-40B4-BE49-F238E27FC236}">
                    <a16:creationId xmlns:a16="http://schemas.microsoft.com/office/drawing/2014/main" id="{DEE1CAE3-36E4-40A8-9499-8DB7787C38B1}"/>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53" name="Groep 52">
              <a:extLst>
                <a:ext uri="{FF2B5EF4-FFF2-40B4-BE49-F238E27FC236}">
                  <a16:creationId xmlns:a16="http://schemas.microsoft.com/office/drawing/2014/main" id="{84329183-47F3-4535-A333-F2D18CB3EE83}"/>
                </a:ext>
              </a:extLst>
            </p:cNvPr>
            <p:cNvGrpSpPr/>
            <p:nvPr userDrawn="1"/>
          </p:nvGrpSpPr>
          <p:grpSpPr>
            <a:xfrm>
              <a:off x="-925512" y="5502593"/>
              <a:ext cx="241658" cy="36000"/>
              <a:chOff x="-964435" y="5325900"/>
              <a:chExt cx="241658" cy="36000"/>
            </a:xfrm>
          </p:grpSpPr>
          <p:sp>
            <p:nvSpPr>
              <p:cNvPr id="54" name="Rechthoek 53">
                <a:extLst>
                  <a:ext uri="{FF2B5EF4-FFF2-40B4-BE49-F238E27FC236}">
                    <a16:creationId xmlns:a16="http://schemas.microsoft.com/office/drawing/2014/main" id="{49C7A26D-E842-4193-A36B-F199F01096E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5" name="Rechthoek 54">
                <a:extLst>
                  <a:ext uri="{FF2B5EF4-FFF2-40B4-BE49-F238E27FC236}">
                    <a16:creationId xmlns:a16="http://schemas.microsoft.com/office/drawing/2014/main" id="{334E94C0-FA9A-4D4D-93AE-45DB4DE0E8E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6" name="Rechthoek 55">
                <a:extLst>
                  <a:ext uri="{FF2B5EF4-FFF2-40B4-BE49-F238E27FC236}">
                    <a16:creationId xmlns:a16="http://schemas.microsoft.com/office/drawing/2014/main" id="{2DB6F8D9-454C-482B-A42B-26567DFA216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7" name="Rechthoek 56">
                <a:extLst>
                  <a:ext uri="{FF2B5EF4-FFF2-40B4-BE49-F238E27FC236}">
                    <a16:creationId xmlns:a16="http://schemas.microsoft.com/office/drawing/2014/main" id="{0C8EFB32-A6A1-4844-B8CF-B16A4CFA3E27}"/>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8" name="Rechthoek 57">
                <a:extLst>
                  <a:ext uri="{FF2B5EF4-FFF2-40B4-BE49-F238E27FC236}">
                    <a16:creationId xmlns:a16="http://schemas.microsoft.com/office/drawing/2014/main" id="{B5BC8841-77D1-4FE2-9AFD-922920A7AB8A}"/>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9" name="Rechthoek 58">
                <a:extLst>
                  <a:ext uri="{FF2B5EF4-FFF2-40B4-BE49-F238E27FC236}">
                    <a16:creationId xmlns:a16="http://schemas.microsoft.com/office/drawing/2014/main" id="{81CBC155-3249-4821-9667-F42EE811689E}"/>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0" name="Rechthoek 59">
                <a:extLst>
                  <a:ext uri="{FF2B5EF4-FFF2-40B4-BE49-F238E27FC236}">
                    <a16:creationId xmlns:a16="http://schemas.microsoft.com/office/drawing/2014/main" id="{C5893313-C022-4420-822F-75B9D3745A8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68" name="Tekstvak 67">
            <a:extLst>
              <a:ext uri="{FF2B5EF4-FFF2-40B4-BE49-F238E27FC236}">
                <a16:creationId xmlns:a16="http://schemas.microsoft.com/office/drawing/2014/main" id="{40B4AD63-82E1-4FEA-809A-336B41E5B2E7}"/>
              </a:ext>
            </a:extLst>
          </p:cNvPr>
          <p:cNvSpPr txBox="1"/>
          <p:nvPr userDrawn="1"/>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Tree>
    <p:extLst>
      <p:ext uri="{BB962C8B-B14F-4D97-AF65-F5344CB8AC3E}">
        <p14:creationId xmlns:p14="http://schemas.microsoft.com/office/powerpoint/2010/main" val="384634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 calcmode="lin" valueType="num">
                                      <p:cBhvr>
                                        <p:cTn id="8" dur="500"/>
                                        <p:tgtEl>
                                          <p:spTgt spid="8"/>
                                        </p:tgtEl>
                                        <p:attrNameLst>
                                          <p:attrName>style.rotation</p:attrName>
                                        </p:attrNameLst>
                                      </p:cBhvr>
                                      <p:tavLst>
                                        <p:tav tm="0">
                                          <p:val>
                                            <p:fltVal val="0"/>
                                          </p:val>
                                        </p:tav>
                                        <p:tav tm="100000">
                                          <p:val>
                                            <p:fltVal val="90"/>
                                          </p:val>
                                        </p:tav>
                                      </p:tavLst>
                                    </p:anim>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22" presetClass="exit" presetSubtype="2" fill="hold" grpId="0" nodeType="withEffect">
                                  <p:stCondLst>
                                    <p:cond delay="0"/>
                                  </p:stCondLst>
                                  <p:childTnLst>
                                    <p:animEffect transition="out" filter="wipe(right)">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22" presetClass="exit" presetSubtype="8" fill="hold" grpId="0" nodeType="withEffect">
                                  <p:stCondLst>
                                    <p:cond delay="0"/>
                                  </p:stCondLst>
                                  <p:childTnLst>
                                    <p:animEffect transition="out" filter="wipe(left)">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tmplLst>
          <p:tmpl>
            <p:tnLst>
              <p:par>
                <p:cTn presetID="31" presetClass="exit" presetSubtype="0" fill="hold" nodeType="clickEffect">
                  <p:stCondLst>
                    <p:cond delay="0"/>
                  </p:stCondLst>
                  <p:childTnLst>
                    <p:anim calcmode="lin" valueType="num">
                      <p:cBhvr>
                        <p:cTn dur="500"/>
                        <p:tgtEl>
                          <p:spTgt spid="8"/>
                        </p:tgtEl>
                        <p:attrNameLst>
                          <p:attrName>ppt_w</p:attrName>
                        </p:attrNameLst>
                      </p:cBhvr>
                      <p:tavLst>
                        <p:tav tm="0">
                          <p:val>
                            <p:strVal val="ppt_w"/>
                          </p:val>
                        </p:tav>
                        <p:tav tm="100000">
                          <p:val>
                            <p:fltVal val="0"/>
                          </p:val>
                        </p:tav>
                      </p:tavLst>
                    </p:anim>
                    <p:anim calcmode="lin" valueType="num">
                      <p:cBhvr>
                        <p:cTn dur="500"/>
                        <p:tgtEl>
                          <p:spTgt spid="8"/>
                        </p:tgtEl>
                        <p:attrNameLst>
                          <p:attrName>ppt_h</p:attrName>
                        </p:attrNameLst>
                      </p:cBhvr>
                      <p:tavLst>
                        <p:tav tm="0">
                          <p:val>
                            <p:strVal val="ppt_h"/>
                          </p:val>
                        </p:tav>
                        <p:tav tm="100000">
                          <p:val>
                            <p:fltVal val="0"/>
                          </p:val>
                        </p:tav>
                      </p:tavLst>
                    </p:anim>
                    <p:anim calcmode="lin" valueType="num">
                      <p:cBhvr>
                        <p:cTn dur="500"/>
                        <p:tgtEl>
                          <p:spTgt spid="8"/>
                        </p:tgtEl>
                        <p:attrNameLst>
                          <p:attrName>style.rotation</p:attrName>
                        </p:attrNameLst>
                      </p:cBhvr>
                      <p:tavLst>
                        <p:tav tm="0">
                          <p:val>
                            <p:fltVal val="0"/>
                          </p:val>
                        </p:tav>
                        <p:tav tm="100000">
                          <p:val>
                            <p:fltVal val="90"/>
                          </p:val>
                        </p:tav>
                      </p:tavLst>
                    </p:anim>
                    <p:animEffect transition="out" filter="fade">
                      <p:cBhvr>
                        <p:cTn dur="500"/>
                        <p:tgtEl>
                          <p:spTgt spid="8"/>
                        </p:tgtEl>
                      </p:cBhvr>
                    </p:animEffect>
                    <p:set>
                      <p:cBhvr>
                        <p:cTn dur="1" fill="hold">
                          <p:stCondLst>
                            <p:cond delay="499"/>
                          </p:stCondLst>
                        </p:cTn>
                        <p:tgtEl>
                          <p:spTgt spid="8"/>
                        </p:tgtEl>
                        <p:attrNameLst>
                          <p:attrName>style.visibility</p:attrName>
                        </p:attrNameLst>
                      </p:cBhvr>
                      <p:to>
                        <p:strVal val="hidden"/>
                      </p:to>
                    </p:set>
                  </p:childTnLst>
                </p:cTn>
              </p:par>
            </p:tnLst>
          </p:tmpl>
        </p:tmplLst>
      </p:bldP>
      <p:bldP spid="10" grpId="0" animBg="1">
        <p:tmplLst>
          <p:tmpl>
            <p:tnLst>
              <p:par>
                <p:cTn presetID="22" presetClass="exit" presetSubtype="2" fill="hold" nodeType="withEffect">
                  <p:stCondLst>
                    <p:cond delay="0"/>
                  </p:stCondLst>
                  <p:childTnLst>
                    <p:animEffect transition="out" filter="wipe(right)">
                      <p:cBhvr>
                        <p:cTn dur="500"/>
                        <p:tgtEl>
                          <p:spTgt spid="10"/>
                        </p:tgtEl>
                      </p:cBhvr>
                    </p:animEffect>
                    <p:set>
                      <p:cBhvr>
                        <p:cTn dur="1" fill="hold">
                          <p:stCondLst>
                            <p:cond delay="499"/>
                          </p:stCondLst>
                        </p:cTn>
                        <p:tgtEl>
                          <p:spTgt spid="10"/>
                        </p:tgtEl>
                        <p:attrNameLst>
                          <p:attrName>style.visibility</p:attrName>
                        </p:attrNameLst>
                      </p:cBhvr>
                      <p:to>
                        <p:strVal val="hidden"/>
                      </p:to>
                    </p:set>
                  </p:childTnLst>
                </p:cTn>
              </p:par>
            </p:tnLst>
          </p:tmpl>
        </p:tmplLst>
      </p:bldP>
      <p:bldP spid="11" grpId="0" animBg="1">
        <p:tmplLst>
          <p:tmpl>
            <p:tnLst>
              <p:par>
                <p:cTn presetID="22" presetClass="exit" presetSubtype="8" fill="hold" nodeType="withEffect">
                  <p:stCondLst>
                    <p:cond delay="0"/>
                  </p:stCondLst>
                  <p:childTnLst>
                    <p:animEffect transition="out" filter="wipe(left)">
                      <p:cBhvr>
                        <p:cTn dur="500"/>
                        <p:tgtEl>
                          <p:spTgt spid="11"/>
                        </p:tgtEl>
                      </p:cBhvr>
                    </p:animEffect>
                    <p:set>
                      <p:cBhvr>
                        <p:cTn dur="1" fill="hold">
                          <p:stCondLst>
                            <p:cond delay="499"/>
                          </p:stCondLst>
                        </p:cTn>
                        <p:tgtEl>
                          <p:spTgt spid="11"/>
                        </p:tgtEl>
                        <p:attrNameLst>
                          <p:attrName>style.visibility</p:attrName>
                        </p:attrNameLst>
                      </p:cBhvr>
                      <p:to>
                        <p:strVal val="hidden"/>
                      </p:to>
                    </p:se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88B3013-47ED-4FAD-A566-5139DC3153F4}"/>
              </a:ext>
            </a:extLst>
          </p:cNvPr>
          <p:cNvGraphicFramePr>
            <a:graphicFrameLocks noChangeAspect="1"/>
          </p:cNvGraphicFramePr>
          <p:nvPr userDrawn="1">
            <p:custDataLst>
              <p:tags r:id="rId2"/>
            </p:custDataLst>
            <p:extLst>
              <p:ext uri="{D42A27DB-BD31-4B8C-83A1-F6EECF244321}">
                <p14:modId xmlns:p14="http://schemas.microsoft.com/office/powerpoint/2010/main" val="527295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4" imgW="532" imgH="530" progId="TCLayout.ActiveDocument.1">
                  <p:embed/>
                </p:oleObj>
              </mc:Choice>
              <mc:Fallback>
                <p:oleObj name="think-cell Slide" r:id="rId4" imgW="532" imgH="530" progId="TCLayout.ActiveDocument.1">
                  <p:embed/>
                  <p:pic>
                    <p:nvPicPr>
                      <p:cNvPr id="5" name="Object 4" hidden="1">
                        <a:extLst>
                          <a:ext uri="{FF2B5EF4-FFF2-40B4-BE49-F238E27FC236}">
                            <a16:creationId xmlns:a16="http://schemas.microsoft.com/office/drawing/2014/main" id="{B88B3013-47ED-4FAD-A566-5139DC3153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jdelijke aanduiding voor voettekst 2">
            <a:extLst>
              <a:ext uri="{FF2B5EF4-FFF2-40B4-BE49-F238E27FC236}">
                <a16:creationId xmlns:a16="http://schemas.microsoft.com/office/drawing/2014/main" id="{F25D3B4E-A54E-457D-8993-34E4AD67B236}"/>
              </a:ext>
            </a:extLst>
          </p:cNvPr>
          <p:cNvSpPr>
            <a:spLocks noGrp="1"/>
          </p:cNvSpPr>
          <p:nvPr>
            <p:ph type="ftr" sz="quarter" idx="10"/>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42913543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3B2CE2-6E36-4B39-B81C-A871255F6909}"/>
              </a:ext>
            </a:extLst>
          </p:cNvPr>
          <p:cNvGraphicFramePr>
            <a:graphicFrameLocks noChangeAspect="1"/>
          </p:cNvGraphicFramePr>
          <p:nvPr userDrawn="1">
            <p:custDataLst>
              <p:tags r:id="rId2"/>
            </p:custDataLst>
            <p:extLst>
              <p:ext uri="{D42A27DB-BD31-4B8C-83A1-F6EECF244321}">
                <p14:modId xmlns:p14="http://schemas.microsoft.com/office/powerpoint/2010/main" val="411432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4" imgW="532" imgH="530" progId="TCLayout.ActiveDocument.1">
                  <p:embed/>
                </p:oleObj>
              </mc:Choice>
              <mc:Fallback>
                <p:oleObj name="think-cell Slide" r:id="rId4" imgW="532" imgH="530" progId="TCLayout.ActiveDocument.1">
                  <p:embed/>
                  <p:pic>
                    <p:nvPicPr>
                      <p:cNvPr id="3" name="Object 2" hidden="1">
                        <a:extLst>
                          <a:ext uri="{FF2B5EF4-FFF2-40B4-BE49-F238E27FC236}">
                            <a16:creationId xmlns:a16="http://schemas.microsoft.com/office/drawing/2014/main" id="{AA3B2CE2-6E36-4B39-B81C-A871255F69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hthoek 8">
            <a:extLst>
              <a:ext uri="{FF2B5EF4-FFF2-40B4-BE49-F238E27FC236}">
                <a16:creationId xmlns:a16="http://schemas.microsoft.com/office/drawing/2014/main" id="{28089973-667C-4261-A3F8-79E71E532240}"/>
              </a:ext>
            </a:extLst>
          </p:cNvPr>
          <p:cNvSpPr/>
          <p:nvPr userDrawn="1"/>
        </p:nvSpPr>
        <p:spPr>
          <a:xfrm rot="14837460">
            <a:off x="1109866" y="4496958"/>
            <a:ext cx="1810388" cy="4027195"/>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Vrije vorm: vorm 7">
            <a:extLst>
              <a:ext uri="{FF2B5EF4-FFF2-40B4-BE49-F238E27FC236}">
                <a16:creationId xmlns:a16="http://schemas.microsoft.com/office/drawing/2014/main" id="{229DEDC1-BA36-4BC1-AF5F-4E08D1D1F2DA}"/>
              </a:ext>
            </a:extLst>
          </p:cNvPr>
          <p:cNvSpPr/>
          <p:nvPr userDrawn="1"/>
        </p:nvSpPr>
        <p:spPr>
          <a:xfrm>
            <a:off x="6224337" y="1651889"/>
            <a:ext cx="7724891" cy="7724890"/>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15" name="Ondertitel 2">
            <a:extLst>
              <a:ext uri="{FF2B5EF4-FFF2-40B4-BE49-F238E27FC236}">
                <a16:creationId xmlns:a16="http://schemas.microsoft.com/office/drawing/2014/main" id="{6B075DAC-FE98-441F-91A3-5F8B55C8FA26}"/>
              </a:ext>
            </a:extLst>
          </p:cNvPr>
          <p:cNvSpPr>
            <a:spLocks noGrp="1"/>
          </p:cNvSpPr>
          <p:nvPr>
            <p:ph type="subTitle" idx="1"/>
          </p:nvPr>
        </p:nvSpPr>
        <p:spPr>
          <a:xfrm>
            <a:off x="676968" y="3989125"/>
            <a:ext cx="6365516" cy="1818117"/>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sp>
        <p:nvSpPr>
          <p:cNvPr id="2" name="Tekstvak 1">
            <a:extLst>
              <a:ext uri="{FF2B5EF4-FFF2-40B4-BE49-F238E27FC236}">
                <a16:creationId xmlns:a16="http://schemas.microsoft.com/office/drawing/2014/main" id="{771A229C-676B-44C4-A449-BC2C885A974B}"/>
              </a:ext>
            </a:extLst>
          </p:cNvPr>
          <p:cNvSpPr txBox="1"/>
          <p:nvPr userDrawn="1"/>
        </p:nvSpPr>
        <p:spPr>
          <a:xfrm>
            <a:off x="676968" y="921330"/>
            <a:ext cx="6365516" cy="2554545"/>
          </a:xfrm>
          <a:prstGeom prst="rect">
            <a:avLst/>
          </a:prstGeom>
          <a:noFill/>
        </p:spPr>
        <p:txBody>
          <a:bodyPr wrap="square" rtlCol="0">
            <a:spAutoFit/>
          </a:bodyPr>
          <a:lstStyle/>
          <a:p>
            <a:pPr algn="l">
              <a:lnSpc>
                <a:spcPts val="9600"/>
              </a:lnSpc>
            </a:pPr>
            <a:r>
              <a:rPr lang="en-GB" sz="9600" b="1" dirty="0">
                <a:gradFill>
                  <a:gsLst>
                    <a:gs pos="0">
                      <a:schemeClr val="accent1"/>
                    </a:gs>
                    <a:gs pos="100000">
                      <a:schemeClr val="accent2"/>
                    </a:gs>
                  </a:gsLst>
                  <a:lin ang="0" scaled="0"/>
                </a:gradFill>
              </a:rPr>
              <a:t>THANK YOU</a:t>
            </a:r>
          </a:p>
        </p:txBody>
      </p:sp>
    </p:spTree>
    <p:extLst>
      <p:ext uri="{BB962C8B-B14F-4D97-AF65-F5344CB8AC3E}">
        <p14:creationId xmlns:p14="http://schemas.microsoft.com/office/powerpoint/2010/main" val="118281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ubtitle 0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C227932-C3A5-4BE2-B468-0B2D2E1D3C05}"/>
              </a:ext>
            </a:extLst>
          </p:cNvPr>
          <p:cNvGraphicFramePr>
            <a:graphicFrameLocks noChangeAspect="1"/>
          </p:cNvGraphicFramePr>
          <p:nvPr userDrawn="1">
            <p:custDataLst>
              <p:tags r:id="rId2"/>
            </p:custDataLst>
            <p:extLst>
              <p:ext uri="{D42A27DB-BD31-4B8C-83A1-F6EECF244321}">
                <p14:modId xmlns:p14="http://schemas.microsoft.com/office/powerpoint/2010/main" val="2333000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 imgW="532" imgH="530" progId="TCLayout.ActiveDocument.1">
                  <p:embed/>
                </p:oleObj>
              </mc:Choice>
              <mc:Fallback>
                <p:oleObj name="think-cell Slide" r:id="rId4" imgW="532" imgH="530" progId="TCLayout.ActiveDocument.1">
                  <p:embed/>
                  <p:pic>
                    <p:nvPicPr>
                      <p:cNvPr id="6" name="Object 5" hidden="1">
                        <a:extLst>
                          <a:ext uri="{FF2B5EF4-FFF2-40B4-BE49-F238E27FC236}">
                            <a16:creationId xmlns:a16="http://schemas.microsoft.com/office/drawing/2014/main" id="{0C227932-C3A5-4BE2-B468-0B2D2E1D3C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hoek 3">
            <a:extLst>
              <a:ext uri="{FF2B5EF4-FFF2-40B4-BE49-F238E27FC236}">
                <a16:creationId xmlns:a16="http://schemas.microsoft.com/office/drawing/2014/main" id="{1A471AC0-2471-4CD3-A61D-8D184731D0F8}"/>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13" name="Rechthoek 12">
            <a:extLst>
              <a:ext uri="{FF2B5EF4-FFF2-40B4-BE49-F238E27FC236}">
                <a16:creationId xmlns:a16="http://schemas.microsoft.com/office/drawing/2014/main" id="{EBA0C01F-B0FB-46DC-B5A8-B8DDF50AAA26}"/>
              </a:ext>
            </a:extLst>
          </p:cNvPr>
          <p:cNvSpPr/>
          <p:nvPr userDrawn="1"/>
        </p:nvSpPr>
        <p:spPr>
          <a:xfrm rot="7786244">
            <a:off x="6153698" y="3658094"/>
            <a:ext cx="1976529" cy="4893516"/>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userDrawn="1"/>
        </p:nvSpPr>
        <p:spPr>
          <a:xfrm rot="9139577">
            <a:off x="6832407" y="-3517582"/>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vert="horz" anchor="b">
            <a:normAutofit/>
          </a:bodyPr>
          <a:lstStyle>
            <a:lvl1pPr algn="l">
              <a:defRPr sz="6600" b="0">
                <a:solidFill>
                  <a:schemeClr val="tx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93682" y="5447542"/>
            <a:ext cx="2038111" cy="972414"/>
          </a:xfrm>
          <a:prstGeom prst="rect">
            <a:avLst/>
          </a:prstGeom>
        </p:spPr>
      </p:pic>
    </p:spTree>
    <p:extLst>
      <p:ext uri="{BB962C8B-B14F-4D97-AF65-F5344CB8AC3E}">
        <p14:creationId xmlns:p14="http://schemas.microsoft.com/office/powerpoint/2010/main" val="1787292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ubtitle 02">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AE998DF9-8C1D-46A7-883C-8718EA523E1C}"/>
              </a:ext>
            </a:extLst>
          </p:cNvPr>
          <p:cNvSpPr/>
          <p:nvPr userDrawn="1"/>
        </p:nvSpPr>
        <p:spPr>
          <a:xfrm rot="6016460">
            <a:off x="584673" y="1723641"/>
            <a:ext cx="1467460" cy="6345777"/>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Vrije vorm: vorm 7">
            <a:extLst>
              <a:ext uri="{FF2B5EF4-FFF2-40B4-BE49-F238E27FC236}">
                <a16:creationId xmlns:a16="http://schemas.microsoft.com/office/drawing/2014/main" id="{229DEDC1-BA36-4BC1-AF5F-4E08D1D1F2DA}"/>
              </a:ext>
            </a:extLst>
          </p:cNvPr>
          <p:cNvSpPr/>
          <p:nvPr userDrawn="1"/>
        </p:nvSpPr>
        <p:spPr>
          <a:xfrm>
            <a:off x="7677738" y="394174"/>
            <a:ext cx="6143153" cy="6143152"/>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12" name="Titel 1">
            <a:extLst>
              <a:ext uri="{FF2B5EF4-FFF2-40B4-BE49-F238E27FC236}">
                <a16:creationId xmlns:a16="http://schemas.microsoft.com/office/drawing/2014/main" id="{EF6A98CC-F557-4D9B-A099-463552032EF9}"/>
              </a:ext>
            </a:extLst>
          </p:cNvPr>
          <p:cNvSpPr>
            <a:spLocks noGrp="1"/>
          </p:cNvSpPr>
          <p:nvPr>
            <p:ph type="ctrTitle"/>
          </p:nvPr>
        </p:nvSpPr>
        <p:spPr>
          <a:xfrm>
            <a:off x="841613" y="799151"/>
            <a:ext cx="7674590" cy="1903106"/>
          </a:xfrm>
        </p:spPr>
        <p:txBody>
          <a:bodyPr anchor="b">
            <a:normAutofit/>
          </a:bodyPr>
          <a:lstStyle>
            <a:lvl1pPr algn="l">
              <a:defRPr sz="6600" b="0">
                <a:solidFill>
                  <a:schemeClr val="tx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15" name="Ondertitel 2">
            <a:extLst>
              <a:ext uri="{FF2B5EF4-FFF2-40B4-BE49-F238E27FC236}">
                <a16:creationId xmlns:a16="http://schemas.microsoft.com/office/drawing/2014/main" id="{6B075DAC-FE98-441F-91A3-5F8B55C8FA26}"/>
              </a:ext>
            </a:extLst>
          </p:cNvPr>
          <p:cNvSpPr>
            <a:spLocks noGrp="1"/>
          </p:cNvSpPr>
          <p:nvPr>
            <p:ph type="subTitle" idx="1"/>
          </p:nvPr>
        </p:nvSpPr>
        <p:spPr>
          <a:xfrm>
            <a:off x="841613" y="2772605"/>
            <a:ext cx="7674590" cy="72880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286715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title - 02">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562AE43F-CF1E-4884-9C1C-903846FB5ED2}"/>
              </a:ext>
            </a:extLst>
          </p:cNvPr>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2000"/>
            </a:lvl1pPr>
          </a:lstStyle>
          <a:p>
            <a:endParaRPr lang="en-GB"/>
          </a:p>
        </p:txBody>
      </p:sp>
      <p:sp>
        <p:nvSpPr>
          <p:cNvPr id="2" name="Titel 1">
            <a:extLst>
              <a:ext uri="{FF2B5EF4-FFF2-40B4-BE49-F238E27FC236}">
                <a16:creationId xmlns:a16="http://schemas.microsoft.com/office/drawing/2014/main" id="{FB92F278-3E36-4026-AE77-45C36C3D36DF}"/>
              </a:ext>
            </a:extLst>
          </p:cNvPr>
          <p:cNvSpPr>
            <a:spLocks noGrp="1"/>
          </p:cNvSpPr>
          <p:nvPr>
            <p:ph type="title"/>
          </p:nvPr>
        </p:nvSpPr>
        <p:spPr>
          <a:xfrm>
            <a:off x="565484" y="682123"/>
            <a:ext cx="4981074" cy="1985210"/>
          </a:xfrm>
        </p:spPr>
        <p:txBody>
          <a:bodyPr anchor="b"/>
          <a:lstStyle>
            <a:lvl1pPr>
              <a:defRPr b="0">
                <a:gradFill>
                  <a:gsLst>
                    <a:gs pos="0">
                      <a:schemeClr val="accent1"/>
                    </a:gs>
                    <a:gs pos="100000">
                      <a:schemeClr val="accent2"/>
                    </a:gs>
                  </a:gsLst>
                  <a:lin ang="0" scaled="0"/>
                </a:gradFill>
              </a:defRPr>
            </a:lvl1pPr>
          </a:lstStyle>
          <a:p>
            <a:r>
              <a:rPr lang="nl-NL" dirty="0"/>
              <a:t>Klik om stijl te bewerken</a:t>
            </a:r>
            <a:endParaRPr lang="en-GB" dirty="0"/>
          </a:p>
        </p:txBody>
      </p:sp>
      <p:sp>
        <p:nvSpPr>
          <p:cNvPr id="8" name="Vrije vorm: vorm 7">
            <a:extLst>
              <a:ext uri="{FF2B5EF4-FFF2-40B4-BE49-F238E27FC236}">
                <a16:creationId xmlns:a16="http://schemas.microsoft.com/office/drawing/2014/main" id="{328067BC-D300-403B-8A41-F91504D058B6}"/>
              </a:ext>
            </a:extLst>
          </p:cNvPr>
          <p:cNvSpPr/>
          <p:nvPr userDrawn="1"/>
        </p:nvSpPr>
        <p:spPr>
          <a:xfrm>
            <a:off x="3969613" y="4014873"/>
            <a:ext cx="2126387" cy="2843128"/>
          </a:xfrm>
          <a:custGeom>
            <a:avLst/>
            <a:gdLst>
              <a:gd name="connsiteX0" fmla="*/ 2126387 w 2126387"/>
              <a:gd name="connsiteY0" fmla="*/ 0 h 2843128"/>
              <a:gd name="connsiteX1" fmla="*/ 2126387 w 2126387"/>
              <a:gd name="connsiteY1" fmla="*/ 1332544 h 2843128"/>
              <a:gd name="connsiteX2" fmla="*/ 2011075 w 2126387"/>
              <a:gd name="connsiteY2" fmla="*/ 1388096 h 2843128"/>
              <a:gd name="connsiteX3" fmla="*/ 1276519 w 2126387"/>
              <a:gd name="connsiteY3" fmla="*/ 2621962 h 2843128"/>
              <a:gd name="connsiteX4" fmla="*/ 1283764 w 2126387"/>
              <a:gd name="connsiteY4" fmla="*/ 2765426 h 2843128"/>
              <a:gd name="connsiteX5" fmla="*/ 1295625 w 2126387"/>
              <a:gd name="connsiteY5" fmla="*/ 2843128 h 2843128"/>
              <a:gd name="connsiteX6" fmla="*/ 11167 w 2126387"/>
              <a:gd name="connsiteY6" fmla="*/ 2843128 h 2843128"/>
              <a:gd name="connsiteX7" fmla="*/ 0 w 2126387"/>
              <a:gd name="connsiteY7" fmla="*/ 2621962 h 2843128"/>
              <a:gd name="connsiteX8" fmla="*/ 1882897 w 2126387"/>
              <a:gd name="connsiteY8" fmla="*/ 62605 h 284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387" h="2843128">
                <a:moveTo>
                  <a:pt x="2126387" y="0"/>
                </a:moveTo>
                <a:lnTo>
                  <a:pt x="2126387" y="1332544"/>
                </a:lnTo>
                <a:lnTo>
                  <a:pt x="2011075" y="1388096"/>
                </a:lnTo>
                <a:cubicBezTo>
                  <a:pt x="1573635" y="1625731"/>
                  <a:pt x="1276519" y="2089192"/>
                  <a:pt x="1276519" y="2621962"/>
                </a:cubicBezTo>
                <a:cubicBezTo>
                  <a:pt x="1276519" y="2670396"/>
                  <a:pt x="1278973" y="2718256"/>
                  <a:pt x="1283764" y="2765426"/>
                </a:cubicBezTo>
                <a:lnTo>
                  <a:pt x="1295625" y="2843128"/>
                </a:lnTo>
                <a:lnTo>
                  <a:pt x="11167" y="2843128"/>
                </a:lnTo>
                <a:lnTo>
                  <a:pt x="0" y="2621962"/>
                </a:lnTo>
                <a:cubicBezTo>
                  <a:pt x="0" y="1419416"/>
                  <a:pt x="791990" y="401898"/>
                  <a:pt x="1882897" y="62605"/>
                </a:cubicBezTo>
                <a:close/>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15" name="Ondertitel 2">
            <a:extLst>
              <a:ext uri="{FF2B5EF4-FFF2-40B4-BE49-F238E27FC236}">
                <a16:creationId xmlns:a16="http://schemas.microsoft.com/office/drawing/2014/main" id="{E58A4E09-B771-4D46-9BFC-C0926E6A9E72}"/>
              </a:ext>
            </a:extLst>
          </p:cNvPr>
          <p:cNvSpPr>
            <a:spLocks noGrp="1"/>
          </p:cNvSpPr>
          <p:nvPr>
            <p:ph type="subTitle" idx="1"/>
          </p:nvPr>
        </p:nvSpPr>
        <p:spPr>
          <a:xfrm>
            <a:off x="565484" y="2919997"/>
            <a:ext cx="4981074" cy="93846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sp>
        <p:nvSpPr>
          <p:cNvPr id="17" name="Tijdelijke aanduiding voor tekst 16">
            <a:extLst>
              <a:ext uri="{FF2B5EF4-FFF2-40B4-BE49-F238E27FC236}">
                <a16:creationId xmlns:a16="http://schemas.microsoft.com/office/drawing/2014/main" id="{8408E3B1-DF3F-4224-80FC-BF290DFE8323}"/>
              </a:ext>
            </a:extLst>
          </p:cNvPr>
          <p:cNvSpPr>
            <a:spLocks noGrp="1"/>
          </p:cNvSpPr>
          <p:nvPr>
            <p:ph type="body" sz="quarter" idx="11"/>
          </p:nvPr>
        </p:nvSpPr>
        <p:spPr>
          <a:xfrm>
            <a:off x="6095913" y="3954713"/>
            <a:ext cx="3232800" cy="2901600"/>
          </a:xfrm>
          <a:blipFill dpi="0" rotWithShape="1">
            <a:blip r:embed="rId2">
              <a:alphaModFix amt="75000"/>
              <a:extLst>
                <a:ext uri="{96DAC541-7B7A-43D3-8B79-37D633B846F1}">
                  <asvg:svgBlip xmlns:asvg="http://schemas.microsoft.com/office/drawing/2016/SVG/main" r:embed="rId3"/>
                </a:ext>
              </a:extLst>
            </a:blip>
            <a:srcRect/>
            <a:stretch>
              <a:fillRect/>
            </a:stretch>
          </a:blipFill>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0" name="Rechthoek 99">
            <a:extLst>
              <a:ext uri="{FF2B5EF4-FFF2-40B4-BE49-F238E27FC236}">
                <a16:creationId xmlns:a16="http://schemas.microsoft.com/office/drawing/2014/main" id="{026C2B54-10DE-4DB0-9FBB-B49FD34D1488}"/>
              </a:ext>
            </a:extLst>
          </p:cNvPr>
          <p:cNvSpPr/>
          <p:nvPr userDrawn="1"/>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01" name="Rechte verbindingslijn 100">
            <a:extLst>
              <a:ext uri="{FF2B5EF4-FFF2-40B4-BE49-F238E27FC236}">
                <a16:creationId xmlns:a16="http://schemas.microsoft.com/office/drawing/2014/main" id="{015A26D9-25E2-4D7C-9B21-59F4681390DA}"/>
              </a:ext>
            </a:extLst>
          </p:cNvPr>
          <p:cNvCxnSpPr>
            <a:cxnSpLocks/>
          </p:cNvCxnSpPr>
          <p:nvPr userDrawn="1"/>
        </p:nvCxnSpPr>
        <p:spPr>
          <a:xfrm>
            <a:off x="-4685618" y="673584"/>
            <a:ext cx="4309227" cy="0"/>
          </a:xfrm>
          <a:prstGeom prst="line">
            <a:avLst/>
          </a:prstGeom>
          <a:noFill/>
          <a:ln w="9525" cap="flat" cmpd="sng" algn="ctr">
            <a:solidFill>
              <a:schemeClr val="accent2"/>
            </a:solidFill>
            <a:prstDash val="solid"/>
          </a:ln>
          <a:effectLst/>
        </p:spPr>
      </p:cxnSp>
      <p:sp>
        <p:nvSpPr>
          <p:cNvPr id="102" name="Tekstvak 101">
            <a:extLst>
              <a:ext uri="{FF2B5EF4-FFF2-40B4-BE49-F238E27FC236}">
                <a16:creationId xmlns:a16="http://schemas.microsoft.com/office/drawing/2014/main" id="{D0B8D6E5-78FC-4E79-8093-E330489A6E1B}"/>
              </a:ext>
            </a:extLst>
          </p:cNvPr>
          <p:cNvSpPr txBox="1"/>
          <p:nvPr userDrawn="1"/>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03" name="Groep 102">
            <a:extLst>
              <a:ext uri="{FF2B5EF4-FFF2-40B4-BE49-F238E27FC236}">
                <a16:creationId xmlns:a16="http://schemas.microsoft.com/office/drawing/2014/main" id="{A7E55E96-C2D0-48B3-A6E7-C03FCA5AF4B0}"/>
              </a:ext>
            </a:extLst>
          </p:cNvPr>
          <p:cNvGrpSpPr/>
          <p:nvPr userDrawn="1"/>
        </p:nvGrpSpPr>
        <p:grpSpPr>
          <a:xfrm>
            <a:off x="-1425490" y="845069"/>
            <a:ext cx="250379" cy="249771"/>
            <a:chOff x="-706740" y="145633"/>
            <a:chExt cx="250379" cy="249771"/>
          </a:xfrm>
        </p:grpSpPr>
        <p:sp>
          <p:nvSpPr>
            <p:cNvPr id="104" name="Rechthoek 103">
              <a:extLst>
                <a:ext uri="{FF2B5EF4-FFF2-40B4-BE49-F238E27FC236}">
                  <a16:creationId xmlns:a16="http://schemas.microsoft.com/office/drawing/2014/main" id="{4F1352B4-D000-4E98-BF96-1EBDD289BB0C}"/>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5" name="Gelijkbenige driehoek 128">
              <a:extLst>
                <a:ext uri="{FF2B5EF4-FFF2-40B4-BE49-F238E27FC236}">
                  <a16:creationId xmlns:a16="http://schemas.microsoft.com/office/drawing/2014/main" id="{DE777BB2-0974-471B-A7BF-EBF9E4AA8F7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6" name="Ovaal 105">
              <a:extLst>
                <a:ext uri="{FF2B5EF4-FFF2-40B4-BE49-F238E27FC236}">
                  <a16:creationId xmlns:a16="http://schemas.microsoft.com/office/drawing/2014/main" id="{1FB47A5C-DC31-4E8C-99EE-57CCE70E44B2}"/>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07" name="Rechthoek 106">
              <a:extLst>
                <a:ext uri="{FF2B5EF4-FFF2-40B4-BE49-F238E27FC236}">
                  <a16:creationId xmlns:a16="http://schemas.microsoft.com/office/drawing/2014/main" id="{AA5B7EC1-9BBA-4F1F-86C5-FF716A5D7C8C}"/>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08" name="Rechte verbindingslijn 107">
              <a:extLst>
                <a:ext uri="{FF2B5EF4-FFF2-40B4-BE49-F238E27FC236}">
                  <a16:creationId xmlns:a16="http://schemas.microsoft.com/office/drawing/2014/main" id="{381A1ACB-428F-4517-AF67-2FDD35C8C4EC}"/>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09" name="Tekstvak 108">
            <a:extLst>
              <a:ext uri="{FF2B5EF4-FFF2-40B4-BE49-F238E27FC236}">
                <a16:creationId xmlns:a16="http://schemas.microsoft.com/office/drawing/2014/main" id="{C7AB16CC-3B2F-4637-9874-3738DEA59727}"/>
              </a:ext>
            </a:extLst>
          </p:cNvPr>
          <p:cNvSpPr txBox="1"/>
          <p:nvPr userDrawn="1"/>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10" name="Tekstvak 109">
            <a:extLst>
              <a:ext uri="{FF2B5EF4-FFF2-40B4-BE49-F238E27FC236}">
                <a16:creationId xmlns:a16="http://schemas.microsoft.com/office/drawing/2014/main" id="{BD4EE27E-331E-452E-A625-11BC2EA3CAF4}"/>
              </a:ext>
            </a:extLst>
          </p:cNvPr>
          <p:cNvSpPr txBox="1"/>
          <p:nvPr userDrawn="1"/>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11" name="Groep 110">
            <a:extLst>
              <a:ext uri="{FF2B5EF4-FFF2-40B4-BE49-F238E27FC236}">
                <a16:creationId xmlns:a16="http://schemas.microsoft.com/office/drawing/2014/main" id="{87AF777E-3EB7-49B1-9384-9DEB3DF60208}"/>
              </a:ext>
            </a:extLst>
          </p:cNvPr>
          <p:cNvGrpSpPr/>
          <p:nvPr userDrawn="1"/>
        </p:nvGrpSpPr>
        <p:grpSpPr>
          <a:xfrm>
            <a:off x="-1073403" y="845068"/>
            <a:ext cx="252000" cy="216024"/>
            <a:chOff x="-932185" y="5325334"/>
            <a:chExt cx="252000" cy="216024"/>
          </a:xfrm>
        </p:grpSpPr>
        <p:sp>
          <p:nvSpPr>
            <p:cNvPr id="112" name="Rechthoek 111">
              <a:extLst>
                <a:ext uri="{FF2B5EF4-FFF2-40B4-BE49-F238E27FC236}">
                  <a16:creationId xmlns:a16="http://schemas.microsoft.com/office/drawing/2014/main" id="{6B2E8D27-EA47-46F9-933D-A7B19C6A5EAB}"/>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13" name="Groep 112">
              <a:extLst>
                <a:ext uri="{FF2B5EF4-FFF2-40B4-BE49-F238E27FC236}">
                  <a16:creationId xmlns:a16="http://schemas.microsoft.com/office/drawing/2014/main" id="{A927F2CD-64F8-43BC-863E-46A1C22AE739}"/>
                </a:ext>
              </a:extLst>
            </p:cNvPr>
            <p:cNvGrpSpPr/>
            <p:nvPr userDrawn="1"/>
          </p:nvGrpSpPr>
          <p:grpSpPr>
            <a:xfrm>
              <a:off x="-925512" y="5325900"/>
              <a:ext cx="241658" cy="36000"/>
              <a:chOff x="-964435" y="5325900"/>
              <a:chExt cx="241658" cy="36000"/>
            </a:xfrm>
          </p:grpSpPr>
          <p:sp>
            <p:nvSpPr>
              <p:cNvPr id="122" name="Rechthoek 121">
                <a:extLst>
                  <a:ext uri="{FF2B5EF4-FFF2-40B4-BE49-F238E27FC236}">
                    <a16:creationId xmlns:a16="http://schemas.microsoft.com/office/drawing/2014/main" id="{3FFB8635-05FC-4BA5-A140-CA615757EF49}"/>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3" name="Rechthoek 122">
                <a:extLst>
                  <a:ext uri="{FF2B5EF4-FFF2-40B4-BE49-F238E27FC236}">
                    <a16:creationId xmlns:a16="http://schemas.microsoft.com/office/drawing/2014/main" id="{26C55860-800E-4133-8C74-89A7E7F7D544}"/>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4" name="Rechthoek 123">
                <a:extLst>
                  <a:ext uri="{FF2B5EF4-FFF2-40B4-BE49-F238E27FC236}">
                    <a16:creationId xmlns:a16="http://schemas.microsoft.com/office/drawing/2014/main" id="{8690FCBC-D37D-434C-A27C-0C8F592659D6}"/>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5" name="Rechthoek 124">
                <a:extLst>
                  <a:ext uri="{FF2B5EF4-FFF2-40B4-BE49-F238E27FC236}">
                    <a16:creationId xmlns:a16="http://schemas.microsoft.com/office/drawing/2014/main" id="{428F1B09-7BC0-4739-8FD9-FA95461B89A7}"/>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6" name="Rechthoek 125">
                <a:extLst>
                  <a:ext uri="{FF2B5EF4-FFF2-40B4-BE49-F238E27FC236}">
                    <a16:creationId xmlns:a16="http://schemas.microsoft.com/office/drawing/2014/main" id="{D2270932-42A6-465E-9CF2-AE4DC7B23285}"/>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7" name="Rechthoek 126">
                <a:extLst>
                  <a:ext uri="{FF2B5EF4-FFF2-40B4-BE49-F238E27FC236}">
                    <a16:creationId xmlns:a16="http://schemas.microsoft.com/office/drawing/2014/main" id="{CE20B0D9-B48B-422A-847D-AF23BF6FBAA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8" name="Rechthoek 127">
                <a:extLst>
                  <a:ext uri="{FF2B5EF4-FFF2-40B4-BE49-F238E27FC236}">
                    <a16:creationId xmlns:a16="http://schemas.microsoft.com/office/drawing/2014/main" id="{8844DFE3-70CB-4F98-A827-86EE344DF3A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14" name="Groep 113">
              <a:extLst>
                <a:ext uri="{FF2B5EF4-FFF2-40B4-BE49-F238E27FC236}">
                  <a16:creationId xmlns:a16="http://schemas.microsoft.com/office/drawing/2014/main" id="{6D2B3335-C2CB-4488-B19F-2AFDC1E5880C}"/>
                </a:ext>
              </a:extLst>
            </p:cNvPr>
            <p:cNvGrpSpPr/>
            <p:nvPr userDrawn="1"/>
          </p:nvGrpSpPr>
          <p:grpSpPr>
            <a:xfrm>
              <a:off x="-925512" y="5502593"/>
              <a:ext cx="241658" cy="36000"/>
              <a:chOff x="-964435" y="5325900"/>
              <a:chExt cx="241658" cy="36000"/>
            </a:xfrm>
          </p:grpSpPr>
          <p:sp>
            <p:nvSpPr>
              <p:cNvPr id="115" name="Rechthoek 114">
                <a:extLst>
                  <a:ext uri="{FF2B5EF4-FFF2-40B4-BE49-F238E27FC236}">
                    <a16:creationId xmlns:a16="http://schemas.microsoft.com/office/drawing/2014/main" id="{93568914-1038-4BFB-9CBC-0A778B3FD4A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6" name="Rechthoek 115">
                <a:extLst>
                  <a:ext uri="{FF2B5EF4-FFF2-40B4-BE49-F238E27FC236}">
                    <a16:creationId xmlns:a16="http://schemas.microsoft.com/office/drawing/2014/main" id="{373A2D67-4500-4785-B9FF-09FA6B86DE2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7" name="Rechthoek 116">
                <a:extLst>
                  <a:ext uri="{FF2B5EF4-FFF2-40B4-BE49-F238E27FC236}">
                    <a16:creationId xmlns:a16="http://schemas.microsoft.com/office/drawing/2014/main" id="{B2577D0E-FC38-40FC-964B-1AD3C18AEA1A}"/>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8" name="Rechthoek 117">
                <a:extLst>
                  <a:ext uri="{FF2B5EF4-FFF2-40B4-BE49-F238E27FC236}">
                    <a16:creationId xmlns:a16="http://schemas.microsoft.com/office/drawing/2014/main" id="{BB8D67FD-FAEF-4AA5-BB60-0F48191B8E9C}"/>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9" name="Rechthoek 118">
                <a:extLst>
                  <a:ext uri="{FF2B5EF4-FFF2-40B4-BE49-F238E27FC236}">
                    <a16:creationId xmlns:a16="http://schemas.microsoft.com/office/drawing/2014/main" id="{24EEF202-722D-44E6-8F87-5F4CB453959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0" name="Rechthoek 119">
                <a:extLst>
                  <a:ext uri="{FF2B5EF4-FFF2-40B4-BE49-F238E27FC236}">
                    <a16:creationId xmlns:a16="http://schemas.microsoft.com/office/drawing/2014/main" id="{F82FC034-4D76-4D3D-A698-86711322928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1" name="Rechthoek 120">
                <a:extLst>
                  <a:ext uri="{FF2B5EF4-FFF2-40B4-BE49-F238E27FC236}">
                    <a16:creationId xmlns:a16="http://schemas.microsoft.com/office/drawing/2014/main" id="{A0E5BD98-74D7-45F2-91E6-FA905B48179C}"/>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129" name="Tekstvak 128">
            <a:extLst>
              <a:ext uri="{FF2B5EF4-FFF2-40B4-BE49-F238E27FC236}">
                <a16:creationId xmlns:a16="http://schemas.microsoft.com/office/drawing/2014/main" id="{94165FBE-E5F2-4D0E-A456-ACE5117FB787}"/>
              </a:ext>
            </a:extLst>
          </p:cNvPr>
          <p:cNvSpPr txBox="1"/>
          <p:nvPr userDrawn="1"/>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Tree>
    <p:extLst>
      <p:ext uri="{BB962C8B-B14F-4D97-AF65-F5344CB8AC3E}">
        <p14:creationId xmlns:p14="http://schemas.microsoft.com/office/powerpoint/2010/main" val="167203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able of Content - 4 options">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0EB0BEF7-7A51-4AF5-B44C-BA4BE5376A4F}"/>
              </a:ext>
            </a:extLst>
          </p:cNvPr>
          <p:cNvSpPr/>
          <p:nvPr userDrawn="1"/>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jdelijke aanduiding voor tekst 6">
            <a:extLst>
              <a:ext uri="{FF2B5EF4-FFF2-40B4-BE49-F238E27FC236}">
                <a16:creationId xmlns:a16="http://schemas.microsoft.com/office/drawing/2014/main" id="{B91E60E0-1FC2-4982-A642-AD169632EED1}"/>
              </a:ext>
            </a:extLst>
          </p:cNvPr>
          <p:cNvSpPr>
            <a:spLocks noGrp="1"/>
          </p:cNvSpPr>
          <p:nvPr>
            <p:ph type="body" sz="quarter" idx="11" hasCustomPrompt="1"/>
          </p:nvPr>
        </p:nvSpPr>
        <p:spPr>
          <a:xfrm>
            <a:off x="7213600" y="69117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9" name="Tijdelijke aanduiding voor tekst 6">
            <a:extLst>
              <a:ext uri="{FF2B5EF4-FFF2-40B4-BE49-F238E27FC236}">
                <a16:creationId xmlns:a16="http://schemas.microsoft.com/office/drawing/2014/main" id="{1C2BBB1D-61A6-4D19-957B-C932CB58F3E2}"/>
              </a:ext>
            </a:extLst>
          </p:cNvPr>
          <p:cNvSpPr>
            <a:spLocks noGrp="1"/>
          </p:cNvSpPr>
          <p:nvPr>
            <p:ph type="body" sz="quarter" idx="12" hasCustomPrompt="1"/>
          </p:nvPr>
        </p:nvSpPr>
        <p:spPr>
          <a:xfrm>
            <a:off x="6096000" y="6889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0" name="Tijdelijke aanduiding voor tekst 6">
            <a:extLst>
              <a:ext uri="{FF2B5EF4-FFF2-40B4-BE49-F238E27FC236}">
                <a16:creationId xmlns:a16="http://schemas.microsoft.com/office/drawing/2014/main" id="{B09DD24D-7E0B-4D1B-AD33-39719705CFBB}"/>
              </a:ext>
            </a:extLst>
          </p:cNvPr>
          <p:cNvSpPr>
            <a:spLocks noGrp="1"/>
          </p:cNvSpPr>
          <p:nvPr>
            <p:ph type="body" sz="quarter" idx="13" hasCustomPrompt="1"/>
          </p:nvPr>
        </p:nvSpPr>
        <p:spPr>
          <a:xfrm>
            <a:off x="7213600" y="2200680"/>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12" name="Tijdelijke aanduiding voor tekst 6">
            <a:extLst>
              <a:ext uri="{FF2B5EF4-FFF2-40B4-BE49-F238E27FC236}">
                <a16:creationId xmlns:a16="http://schemas.microsoft.com/office/drawing/2014/main" id="{FA8DCC83-98AE-468C-90E2-741B3EFB1837}"/>
              </a:ext>
            </a:extLst>
          </p:cNvPr>
          <p:cNvSpPr>
            <a:spLocks noGrp="1"/>
          </p:cNvSpPr>
          <p:nvPr>
            <p:ph type="body" sz="quarter" idx="14" hasCustomPrompt="1"/>
          </p:nvPr>
        </p:nvSpPr>
        <p:spPr>
          <a:xfrm>
            <a:off x="6096000" y="219847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3" name="Tijdelijke aanduiding voor tekst 6">
            <a:extLst>
              <a:ext uri="{FF2B5EF4-FFF2-40B4-BE49-F238E27FC236}">
                <a16:creationId xmlns:a16="http://schemas.microsoft.com/office/drawing/2014/main" id="{7035A987-E466-41FB-A891-10D37522113B}"/>
              </a:ext>
            </a:extLst>
          </p:cNvPr>
          <p:cNvSpPr>
            <a:spLocks noGrp="1"/>
          </p:cNvSpPr>
          <p:nvPr>
            <p:ph type="body" sz="quarter" idx="15" hasCustomPrompt="1"/>
          </p:nvPr>
        </p:nvSpPr>
        <p:spPr>
          <a:xfrm>
            <a:off x="7213600" y="3710186"/>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15" name="Tijdelijke aanduiding voor tekst 6">
            <a:extLst>
              <a:ext uri="{FF2B5EF4-FFF2-40B4-BE49-F238E27FC236}">
                <a16:creationId xmlns:a16="http://schemas.microsoft.com/office/drawing/2014/main" id="{AB680C88-024B-424F-8EE2-ED41778815ED}"/>
              </a:ext>
            </a:extLst>
          </p:cNvPr>
          <p:cNvSpPr>
            <a:spLocks noGrp="1"/>
          </p:cNvSpPr>
          <p:nvPr>
            <p:ph type="body" sz="quarter" idx="16" hasCustomPrompt="1"/>
          </p:nvPr>
        </p:nvSpPr>
        <p:spPr>
          <a:xfrm>
            <a:off x="6096000" y="3707976"/>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6" name="Tijdelijke aanduiding voor tekst 6">
            <a:extLst>
              <a:ext uri="{FF2B5EF4-FFF2-40B4-BE49-F238E27FC236}">
                <a16:creationId xmlns:a16="http://schemas.microsoft.com/office/drawing/2014/main" id="{38D45C65-C2E6-4C24-AA31-3DA161DEF5E6}"/>
              </a:ext>
            </a:extLst>
          </p:cNvPr>
          <p:cNvSpPr>
            <a:spLocks noGrp="1"/>
          </p:cNvSpPr>
          <p:nvPr>
            <p:ph type="body" sz="quarter" idx="17" hasCustomPrompt="1"/>
          </p:nvPr>
        </p:nvSpPr>
        <p:spPr>
          <a:xfrm>
            <a:off x="7213600" y="5219693"/>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18" name="Tijdelijke aanduiding voor tekst 6">
            <a:extLst>
              <a:ext uri="{FF2B5EF4-FFF2-40B4-BE49-F238E27FC236}">
                <a16:creationId xmlns:a16="http://schemas.microsoft.com/office/drawing/2014/main" id="{B570384C-4A71-4DA5-B91E-0F075C20025D}"/>
              </a:ext>
            </a:extLst>
          </p:cNvPr>
          <p:cNvSpPr>
            <a:spLocks noGrp="1"/>
          </p:cNvSpPr>
          <p:nvPr>
            <p:ph type="body" sz="quarter" idx="18" hasCustomPrompt="1"/>
          </p:nvPr>
        </p:nvSpPr>
        <p:spPr>
          <a:xfrm>
            <a:off x="6096000" y="5217483"/>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3" name="Titel 1">
            <a:extLst>
              <a:ext uri="{FF2B5EF4-FFF2-40B4-BE49-F238E27FC236}">
                <a16:creationId xmlns:a16="http://schemas.microsoft.com/office/drawing/2014/main" id="{A0C511C7-96B3-409B-A041-8C044BC88393}"/>
              </a:ext>
            </a:extLst>
          </p:cNvPr>
          <p:cNvSpPr>
            <a:spLocks noGrp="1"/>
          </p:cNvSpPr>
          <p:nvPr>
            <p:ph type="ctrTitle"/>
          </p:nvPr>
        </p:nvSpPr>
        <p:spPr>
          <a:xfrm>
            <a:off x="841613" y="688964"/>
            <a:ext cx="4717263" cy="1903106"/>
          </a:xfrm>
        </p:spPr>
        <p:txBody>
          <a:bodyPr anchor="t">
            <a:noAutofit/>
          </a:bodyPr>
          <a:lstStyle>
            <a:lvl1pPr algn="l">
              <a:defRPr sz="5400" b="0">
                <a:solidFill>
                  <a:schemeClr val="bg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24" name="Rechthoek 23">
            <a:extLst>
              <a:ext uri="{FF2B5EF4-FFF2-40B4-BE49-F238E27FC236}">
                <a16:creationId xmlns:a16="http://schemas.microsoft.com/office/drawing/2014/main" id="{D524C7BA-8F5A-42D6-96D4-837ADC8E1027}"/>
              </a:ext>
            </a:extLst>
          </p:cNvPr>
          <p:cNvSpPr/>
          <p:nvPr userDrawn="1"/>
        </p:nvSpPr>
        <p:spPr>
          <a:xfrm rot="7786244" flipH="1" flipV="1">
            <a:off x="4061773" y="-1703090"/>
            <a:ext cx="1976529" cy="48935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5" name="Vrije vorm: vorm 24">
            <a:extLst>
              <a:ext uri="{FF2B5EF4-FFF2-40B4-BE49-F238E27FC236}">
                <a16:creationId xmlns:a16="http://schemas.microsoft.com/office/drawing/2014/main" id="{6F331268-3885-4EC4-8FE6-B9E4A0B87F6E}"/>
              </a:ext>
            </a:extLst>
          </p:cNvPr>
          <p:cNvSpPr/>
          <p:nvPr userDrawn="1"/>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Tree>
    <p:extLst>
      <p:ext uri="{BB962C8B-B14F-4D97-AF65-F5344CB8AC3E}">
        <p14:creationId xmlns:p14="http://schemas.microsoft.com/office/powerpoint/2010/main" val="292192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p:cTn id="1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2">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5">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8">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53" presetClass="entr" presetSubtype="16"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53" presetClass="entr" presetSubtype="16"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53" presetClass="entr" presetSubtype="16"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able of Content - 5 options">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7814AB9-41F7-40BF-8647-FDB9040C1763}"/>
              </a:ext>
            </a:extLst>
          </p:cNvPr>
          <p:cNvSpPr/>
          <p:nvPr userDrawn="1"/>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6">
            <a:extLst>
              <a:ext uri="{FF2B5EF4-FFF2-40B4-BE49-F238E27FC236}">
                <a16:creationId xmlns:a16="http://schemas.microsoft.com/office/drawing/2014/main" id="{4DF14E8A-3E8B-4EDA-B767-F706F5790435}"/>
              </a:ext>
            </a:extLst>
          </p:cNvPr>
          <p:cNvSpPr>
            <a:spLocks noGrp="1"/>
          </p:cNvSpPr>
          <p:nvPr>
            <p:ph type="body" sz="quarter" idx="11" hasCustomPrompt="1"/>
          </p:nvPr>
        </p:nvSpPr>
        <p:spPr>
          <a:xfrm>
            <a:off x="7213600" y="66989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21" name="Tijdelijke aanduiding voor tekst 6">
            <a:extLst>
              <a:ext uri="{FF2B5EF4-FFF2-40B4-BE49-F238E27FC236}">
                <a16:creationId xmlns:a16="http://schemas.microsoft.com/office/drawing/2014/main" id="{0C122310-07A2-4803-A0F0-51718B05AAA5}"/>
              </a:ext>
            </a:extLst>
          </p:cNvPr>
          <p:cNvSpPr>
            <a:spLocks noGrp="1"/>
          </p:cNvSpPr>
          <p:nvPr>
            <p:ph type="body" sz="quarter" idx="12" hasCustomPrompt="1"/>
          </p:nvPr>
        </p:nvSpPr>
        <p:spPr>
          <a:xfrm>
            <a:off x="6096000" y="68789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2" name="Tijdelijke aanduiding voor tekst 6">
            <a:extLst>
              <a:ext uri="{FF2B5EF4-FFF2-40B4-BE49-F238E27FC236}">
                <a16:creationId xmlns:a16="http://schemas.microsoft.com/office/drawing/2014/main" id="{A1D757A3-6F6A-4927-A411-C14813259129}"/>
              </a:ext>
            </a:extLst>
          </p:cNvPr>
          <p:cNvSpPr>
            <a:spLocks noGrp="1"/>
          </p:cNvSpPr>
          <p:nvPr>
            <p:ph type="body" sz="quarter" idx="13" hasCustomPrompt="1"/>
          </p:nvPr>
        </p:nvSpPr>
        <p:spPr>
          <a:xfrm>
            <a:off x="7213600" y="191553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24" name="Tijdelijke aanduiding voor tekst 6">
            <a:extLst>
              <a:ext uri="{FF2B5EF4-FFF2-40B4-BE49-F238E27FC236}">
                <a16:creationId xmlns:a16="http://schemas.microsoft.com/office/drawing/2014/main" id="{F696F097-32D7-48C2-82E1-6D1A99BAC116}"/>
              </a:ext>
            </a:extLst>
          </p:cNvPr>
          <p:cNvSpPr>
            <a:spLocks noGrp="1"/>
          </p:cNvSpPr>
          <p:nvPr>
            <p:ph type="body" sz="quarter" idx="14" hasCustomPrompt="1"/>
          </p:nvPr>
        </p:nvSpPr>
        <p:spPr>
          <a:xfrm>
            <a:off x="6096000" y="1928759"/>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5" name="Tijdelijke aanduiding voor tekst 6">
            <a:extLst>
              <a:ext uri="{FF2B5EF4-FFF2-40B4-BE49-F238E27FC236}">
                <a16:creationId xmlns:a16="http://schemas.microsoft.com/office/drawing/2014/main" id="{11DBE0EE-24F8-41A6-ABB9-DE0D5621B53F}"/>
              </a:ext>
            </a:extLst>
          </p:cNvPr>
          <p:cNvSpPr>
            <a:spLocks noGrp="1"/>
          </p:cNvSpPr>
          <p:nvPr>
            <p:ph type="body" sz="quarter" idx="15" hasCustomPrompt="1"/>
          </p:nvPr>
        </p:nvSpPr>
        <p:spPr>
          <a:xfrm>
            <a:off x="7213600" y="316116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27" name="Tijdelijke aanduiding voor tekst 6">
            <a:extLst>
              <a:ext uri="{FF2B5EF4-FFF2-40B4-BE49-F238E27FC236}">
                <a16:creationId xmlns:a16="http://schemas.microsoft.com/office/drawing/2014/main" id="{68B23351-618B-46E5-AEA9-062EDBCFD744}"/>
              </a:ext>
            </a:extLst>
          </p:cNvPr>
          <p:cNvSpPr>
            <a:spLocks noGrp="1"/>
          </p:cNvSpPr>
          <p:nvPr>
            <p:ph type="body" sz="quarter" idx="16" hasCustomPrompt="1"/>
          </p:nvPr>
        </p:nvSpPr>
        <p:spPr>
          <a:xfrm>
            <a:off x="6096000" y="3169627"/>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8" name="Tijdelijke aanduiding voor tekst 6">
            <a:extLst>
              <a:ext uri="{FF2B5EF4-FFF2-40B4-BE49-F238E27FC236}">
                <a16:creationId xmlns:a16="http://schemas.microsoft.com/office/drawing/2014/main" id="{AD1464DB-4D63-46FE-84A3-9F20F7D8F08A}"/>
              </a:ext>
            </a:extLst>
          </p:cNvPr>
          <p:cNvSpPr>
            <a:spLocks noGrp="1"/>
          </p:cNvSpPr>
          <p:nvPr>
            <p:ph type="body" sz="quarter" idx="17" hasCustomPrompt="1"/>
          </p:nvPr>
        </p:nvSpPr>
        <p:spPr>
          <a:xfrm>
            <a:off x="7213600" y="440680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30" name="Tijdelijke aanduiding voor tekst 6">
            <a:extLst>
              <a:ext uri="{FF2B5EF4-FFF2-40B4-BE49-F238E27FC236}">
                <a16:creationId xmlns:a16="http://schemas.microsoft.com/office/drawing/2014/main" id="{99A3893D-C7DC-4646-BB9E-6B7C635BD2DD}"/>
              </a:ext>
            </a:extLst>
          </p:cNvPr>
          <p:cNvSpPr>
            <a:spLocks noGrp="1"/>
          </p:cNvSpPr>
          <p:nvPr>
            <p:ph type="body" sz="quarter" idx="18" hasCustomPrompt="1"/>
          </p:nvPr>
        </p:nvSpPr>
        <p:spPr>
          <a:xfrm>
            <a:off x="6096000" y="4410495"/>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1" name="Tijdelijke aanduiding voor tekst 6">
            <a:extLst>
              <a:ext uri="{FF2B5EF4-FFF2-40B4-BE49-F238E27FC236}">
                <a16:creationId xmlns:a16="http://schemas.microsoft.com/office/drawing/2014/main" id="{54704A45-1EF0-484F-B81D-2409AB67CF82}"/>
              </a:ext>
            </a:extLst>
          </p:cNvPr>
          <p:cNvSpPr>
            <a:spLocks noGrp="1"/>
          </p:cNvSpPr>
          <p:nvPr>
            <p:ph type="body" sz="quarter" idx="19" hasCustomPrompt="1"/>
          </p:nvPr>
        </p:nvSpPr>
        <p:spPr>
          <a:xfrm>
            <a:off x="7213600" y="5652438"/>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33" name="Tijdelijke aanduiding voor tekst 6">
            <a:extLst>
              <a:ext uri="{FF2B5EF4-FFF2-40B4-BE49-F238E27FC236}">
                <a16:creationId xmlns:a16="http://schemas.microsoft.com/office/drawing/2014/main" id="{80D1DD23-69C4-4F3F-9241-CA358336F88A}"/>
              </a:ext>
            </a:extLst>
          </p:cNvPr>
          <p:cNvSpPr>
            <a:spLocks noGrp="1"/>
          </p:cNvSpPr>
          <p:nvPr>
            <p:ph type="body" sz="quarter" idx="20" hasCustomPrompt="1"/>
          </p:nvPr>
        </p:nvSpPr>
        <p:spPr>
          <a:xfrm>
            <a:off x="6096000" y="56513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0" name="Titel 1">
            <a:extLst>
              <a:ext uri="{FF2B5EF4-FFF2-40B4-BE49-F238E27FC236}">
                <a16:creationId xmlns:a16="http://schemas.microsoft.com/office/drawing/2014/main" id="{0888842D-915C-4706-A238-F52B943030DF}"/>
              </a:ext>
            </a:extLst>
          </p:cNvPr>
          <p:cNvSpPr>
            <a:spLocks noGrp="1"/>
          </p:cNvSpPr>
          <p:nvPr>
            <p:ph type="ctrTitle"/>
          </p:nvPr>
        </p:nvSpPr>
        <p:spPr>
          <a:xfrm>
            <a:off x="841613" y="688964"/>
            <a:ext cx="4717263" cy="1903106"/>
          </a:xfrm>
        </p:spPr>
        <p:txBody>
          <a:bodyPr anchor="t">
            <a:noAutofit/>
          </a:bodyPr>
          <a:lstStyle>
            <a:lvl1pPr algn="l">
              <a:defRPr sz="5400" b="0">
                <a:solidFill>
                  <a:schemeClr val="bg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20" name="Rechthoek 19">
            <a:extLst>
              <a:ext uri="{FF2B5EF4-FFF2-40B4-BE49-F238E27FC236}">
                <a16:creationId xmlns:a16="http://schemas.microsoft.com/office/drawing/2014/main" id="{0B0AF78A-CFDF-45EA-91E2-CE2CAF4531E8}"/>
              </a:ext>
            </a:extLst>
          </p:cNvPr>
          <p:cNvSpPr/>
          <p:nvPr userDrawn="1"/>
        </p:nvSpPr>
        <p:spPr>
          <a:xfrm rot="7786244" flipH="1" flipV="1">
            <a:off x="4061773" y="-1703090"/>
            <a:ext cx="1976529" cy="48935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3" name="Vrije vorm: vorm 22">
            <a:extLst>
              <a:ext uri="{FF2B5EF4-FFF2-40B4-BE49-F238E27FC236}">
                <a16:creationId xmlns:a16="http://schemas.microsoft.com/office/drawing/2014/main" id="{772DCC81-64A9-400B-ACBA-F381B6B9AC70}"/>
              </a:ext>
            </a:extLst>
          </p:cNvPr>
          <p:cNvSpPr/>
          <p:nvPr userDrawn="1"/>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Tree>
    <p:extLst>
      <p:ext uri="{BB962C8B-B14F-4D97-AF65-F5344CB8AC3E}">
        <p14:creationId xmlns:p14="http://schemas.microsoft.com/office/powerpoint/2010/main" val="258365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5">
                                            <p:txEl>
                                              <p:pRg st="0" end="0"/>
                                            </p:txEl>
                                          </p:spTgt>
                                        </p:tgtEl>
                                        <p:attrNameLst>
                                          <p:attrName>style.visibility</p:attrName>
                                        </p:attrNameLst>
                                      </p:cBhvr>
                                      <p:to>
                                        <p:strVal val="visible"/>
                                      </p:to>
                                    </p:set>
                                    <p:animEffect transition="in" filter="fade">
                                      <p:cBhvr>
                                        <p:cTn id="28" dur="500"/>
                                        <p:tgtEl>
                                          <p:spTgt spid="25">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0">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p:cTn id="39"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3">
                                            <p:txEl>
                                              <p:pRg st="0" end="0"/>
                                            </p:txEl>
                                          </p:spTgt>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53" presetClass="entr" presetSubtype="16"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53" presetClass="entr" presetSubtype="16"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build="p">
        <p:tmplLst>
          <p:tmpl lvl="1">
            <p:tnLst>
              <p:par>
                <p:cTn presetID="53" presetClass="entr" presetSubtype="16" fill="hold" nodeType="withEffect">
                  <p:stCondLst>
                    <p:cond delay="75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able of Content - 6 options">
    <p:spTree>
      <p:nvGrpSpPr>
        <p:cNvPr id="1" name=""/>
        <p:cNvGrpSpPr/>
        <p:nvPr/>
      </p:nvGrpSpPr>
      <p:grpSpPr>
        <a:xfrm>
          <a:off x="0" y="0"/>
          <a:ext cx="0" cy="0"/>
          <a:chOff x="0" y="0"/>
          <a:chExt cx="0" cy="0"/>
        </a:xfrm>
      </p:grpSpPr>
      <p:sp>
        <p:nvSpPr>
          <p:cNvPr id="24" name="Rechthoek 23">
            <a:extLst>
              <a:ext uri="{FF2B5EF4-FFF2-40B4-BE49-F238E27FC236}">
                <a16:creationId xmlns:a16="http://schemas.microsoft.com/office/drawing/2014/main" id="{292D42E4-7FA5-4464-8B14-81245AAFCA1A}"/>
              </a:ext>
            </a:extLst>
          </p:cNvPr>
          <p:cNvSpPr/>
          <p:nvPr userDrawn="1"/>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jdelijke aanduiding voor tekst 6">
            <a:extLst>
              <a:ext uri="{FF2B5EF4-FFF2-40B4-BE49-F238E27FC236}">
                <a16:creationId xmlns:a16="http://schemas.microsoft.com/office/drawing/2014/main" id="{09D6A89B-BA0C-4DA1-A3DE-F6AC65D41161}"/>
              </a:ext>
            </a:extLst>
          </p:cNvPr>
          <p:cNvSpPr>
            <a:spLocks noGrp="1"/>
          </p:cNvSpPr>
          <p:nvPr>
            <p:ph type="body" sz="quarter" idx="11" hasCustomPrompt="1"/>
          </p:nvPr>
        </p:nvSpPr>
        <p:spPr>
          <a:xfrm>
            <a:off x="7205400" y="66065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36" name="Tijdelijke aanduiding voor tekst 6">
            <a:extLst>
              <a:ext uri="{FF2B5EF4-FFF2-40B4-BE49-F238E27FC236}">
                <a16:creationId xmlns:a16="http://schemas.microsoft.com/office/drawing/2014/main" id="{5F2A2271-6BD1-4339-BFB3-F6D3DE71D09B}"/>
              </a:ext>
            </a:extLst>
          </p:cNvPr>
          <p:cNvSpPr>
            <a:spLocks noGrp="1"/>
          </p:cNvSpPr>
          <p:nvPr>
            <p:ph type="body" sz="quarter" idx="12" hasCustomPrompt="1"/>
          </p:nvPr>
        </p:nvSpPr>
        <p:spPr>
          <a:xfrm>
            <a:off x="6096000" y="66493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7" name="Tijdelijke aanduiding voor tekst 6">
            <a:extLst>
              <a:ext uri="{FF2B5EF4-FFF2-40B4-BE49-F238E27FC236}">
                <a16:creationId xmlns:a16="http://schemas.microsoft.com/office/drawing/2014/main" id="{36B5A4FB-5A48-4A04-BCFD-9124FD65C728}"/>
              </a:ext>
            </a:extLst>
          </p:cNvPr>
          <p:cNvSpPr>
            <a:spLocks noGrp="1"/>
          </p:cNvSpPr>
          <p:nvPr>
            <p:ph type="body" sz="quarter" idx="13" hasCustomPrompt="1"/>
          </p:nvPr>
        </p:nvSpPr>
        <p:spPr>
          <a:xfrm>
            <a:off x="7205400" y="1647962"/>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41" name="Tijdelijke aanduiding voor tekst 6">
            <a:extLst>
              <a:ext uri="{FF2B5EF4-FFF2-40B4-BE49-F238E27FC236}">
                <a16:creationId xmlns:a16="http://schemas.microsoft.com/office/drawing/2014/main" id="{CCF525E0-4544-4557-94D1-DEAECA0CE1F0}"/>
              </a:ext>
            </a:extLst>
          </p:cNvPr>
          <p:cNvSpPr>
            <a:spLocks noGrp="1"/>
          </p:cNvSpPr>
          <p:nvPr>
            <p:ph type="body" sz="quarter" idx="14" hasCustomPrompt="1"/>
          </p:nvPr>
        </p:nvSpPr>
        <p:spPr>
          <a:xfrm>
            <a:off x="6096000" y="1652238"/>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2" name="Tijdelijke aanduiding voor tekst 6">
            <a:extLst>
              <a:ext uri="{FF2B5EF4-FFF2-40B4-BE49-F238E27FC236}">
                <a16:creationId xmlns:a16="http://schemas.microsoft.com/office/drawing/2014/main" id="{E39F519A-E318-4B7C-AA10-89A1C075825C}"/>
              </a:ext>
            </a:extLst>
          </p:cNvPr>
          <p:cNvSpPr>
            <a:spLocks noGrp="1"/>
          </p:cNvSpPr>
          <p:nvPr>
            <p:ph type="body" sz="quarter" idx="15" hasCustomPrompt="1"/>
          </p:nvPr>
        </p:nvSpPr>
        <p:spPr>
          <a:xfrm>
            <a:off x="7205400" y="2635267"/>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44" name="Tijdelijke aanduiding voor tekst 6">
            <a:extLst>
              <a:ext uri="{FF2B5EF4-FFF2-40B4-BE49-F238E27FC236}">
                <a16:creationId xmlns:a16="http://schemas.microsoft.com/office/drawing/2014/main" id="{C58ECB0F-D94D-4807-A4FA-4F16FD02FF70}"/>
              </a:ext>
            </a:extLst>
          </p:cNvPr>
          <p:cNvSpPr>
            <a:spLocks noGrp="1"/>
          </p:cNvSpPr>
          <p:nvPr>
            <p:ph type="body" sz="quarter" idx="16" hasCustomPrompt="1"/>
          </p:nvPr>
        </p:nvSpPr>
        <p:spPr>
          <a:xfrm>
            <a:off x="6096000" y="2639543"/>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5" name="Tijdelijke aanduiding voor tekst 6">
            <a:extLst>
              <a:ext uri="{FF2B5EF4-FFF2-40B4-BE49-F238E27FC236}">
                <a16:creationId xmlns:a16="http://schemas.microsoft.com/office/drawing/2014/main" id="{5EB21555-45D5-4F9F-B3B6-DE4D053CD946}"/>
              </a:ext>
            </a:extLst>
          </p:cNvPr>
          <p:cNvSpPr>
            <a:spLocks noGrp="1"/>
          </p:cNvSpPr>
          <p:nvPr>
            <p:ph type="body" sz="quarter" idx="17" hasCustomPrompt="1"/>
          </p:nvPr>
        </p:nvSpPr>
        <p:spPr>
          <a:xfrm>
            <a:off x="7205400" y="3622571"/>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47" name="Tijdelijke aanduiding voor tekst 6">
            <a:extLst>
              <a:ext uri="{FF2B5EF4-FFF2-40B4-BE49-F238E27FC236}">
                <a16:creationId xmlns:a16="http://schemas.microsoft.com/office/drawing/2014/main" id="{1A14E9FB-857B-4A6C-82D5-B4F4043C50E4}"/>
              </a:ext>
            </a:extLst>
          </p:cNvPr>
          <p:cNvSpPr>
            <a:spLocks noGrp="1"/>
          </p:cNvSpPr>
          <p:nvPr>
            <p:ph type="body" sz="quarter" idx="18" hasCustomPrompt="1"/>
          </p:nvPr>
        </p:nvSpPr>
        <p:spPr>
          <a:xfrm>
            <a:off x="6096000" y="3626847"/>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8" name="Tijdelijke aanduiding voor tekst 6">
            <a:extLst>
              <a:ext uri="{FF2B5EF4-FFF2-40B4-BE49-F238E27FC236}">
                <a16:creationId xmlns:a16="http://schemas.microsoft.com/office/drawing/2014/main" id="{D299575F-C84E-45E2-B0E1-9A31D37169A1}"/>
              </a:ext>
            </a:extLst>
          </p:cNvPr>
          <p:cNvSpPr>
            <a:spLocks noGrp="1"/>
          </p:cNvSpPr>
          <p:nvPr>
            <p:ph type="body" sz="quarter" idx="19" hasCustomPrompt="1"/>
          </p:nvPr>
        </p:nvSpPr>
        <p:spPr>
          <a:xfrm>
            <a:off x="7205400" y="4609874"/>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50" name="Tijdelijke aanduiding voor tekst 6">
            <a:extLst>
              <a:ext uri="{FF2B5EF4-FFF2-40B4-BE49-F238E27FC236}">
                <a16:creationId xmlns:a16="http://schemas.microsoft.com/office/drawing/2014/main" id="{4BD24427-9FCE-4492-9657-31165F1F6A18}"/>
              </a:ext>
            </a:extLst>
          </p:cNvPr>
          <p:cNvSpPr>
            <a:spLocks noGrp="1"/>
          </p:cNvSpPr>
          <p:nvPr>
            <p:ph type="body" sz="quarter" idx="20" hasCustomPrompt="1"/>
          </p:nvPr>
        </p:nvSpPr>
        <p:spPr>
          <a:xfrm>
            <a:off x="6096000" y="4614150"/>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51" name="Tijdelijke aanduiding voor tekst 6">
            <a:extLst>
              <a:ext uri="{FF2B5EF4-FFF2-40B4-BE49-F238E27FC236}">
                <a16:creationId xmlns:a16="http://schemas.microsoft.com/office/drawing/2014/main" id="{672D32A3-A2E3-46E2-9F9B-FA9AD3E3A8D2}"/>
              </a:ext>
            </a:extLst>
          </p:cNvPr>
          <p:cNvSpPr>
            <a:spLocks noGrp="1"/>
          </p:cNvSpPr>
          <p:nvPr>
            <p:ph type="body" sz="quarter" idx="21" hasCustomPrompt="1"/>
          </p:nvPr>
        </p:nvSpPr>
        <p:spPr>
          <a:xfrm>
            <a:off x="7205400" y="559717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06</a:t>
            </a:r>
          </a:p>
        </p:txBody>
      </p:sp>
      <p:sp>
        <p:nvSpPr>
          <p:cNvPr id="53" name="Tijdelijke aanduiding voor tekst 6">
            <a:extLst>
              <a:ext uri="{FF2B5EF4-FFF2-40B4-BE49-F238E27FC236}">
                <a16:creationId xmlns:a16="http://schemas.microsoft.com/office/drawing/2014/main" id="{A3423D5C-41B9-4A4A-8A8D-EF1D5CD431BB}"/>
              </a:ext>
            </a:extLst>
          </p:cNvPr>
          <p:cNvSpPr>
            <a:spLocks noGrp="1"/>
          </p:cNvSpPr>
          <p:nvPr>
            <p:ph type="body" sz="quarter" idx="22" hasCustomPrompt="1"/>
          </p:nvPr>
        </p:nvSpPr>
        <p:spPr>
          <a:xfrm>
            <a:off x="6096000" y="560145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7" name="Titel 1">
            <a:extLst>
              <a:ext uri="{FF2B5EF4-FFF2-40B4-BE49-F238E27FC236}">
                <a16:creationId xmlns:a16="http://schemas.microsoft.com/office/drawing/2014/main" id="{C4DDB331-9356-48D2-83A6-956567F52944}"/>
              </a:ext>
            </a:extLst>
          </p:cNvPr>
          <p:cNvSpPr>
            <a:spLocks noGrp="1"/>
          </p:cNvSpPr>
          <p:nvPr>
            <p:ph type="ctrTitle"/>
          </p:nvPr>
        </p:nvSpPr>
        <p:spPr>
          <a:xfrm>
            <a:off x="841613" y="688964"/>
            <a:ext cx="4717263" cy="1903106"/>
          </a:xfrm>
        </p:spPr>
        <p:txBody>
          <a:bodyPr anchor="t">
            <a:noAutofit/>
          </a:bodyPr>
          <a:lstStyle>
            <a:lvl1pPr algn="l">
              <a:defRPr sz="5400" b="0">
                <a:solidFill>
                  <a:schemeClr val="bg1"/>
                </a:solidFill>
                <a:latin typeface="+mn-lt"/>
              </a:defRPr>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18" name="Rechthoek 17">
            <a:extLst>
              <a:ext uri="{FF2B5EF4-FFF2-40B4-BE49-F238E27FC236}">
                <a16:creationId xmlns:a16="http://schemas.microsoft.com/office/drawing/2014/main" id="{42FEBCD2-1C7B-4302-9EC8-66F95A9E7A6C}"/>
              </a:ext>
            </a:extLst>
          </p:cNvPr>
          <p:cNvSpPr/>
          <p:nvPr userDrawn="1"/>
        </p:nvSpPr>
        <p:spPr>
          <a:xfrm rot="7786244" flipH="1" flipV="1">
            <a:off x="4061773" y="-1703090"/>
            <a:ext cx="1976529" cy="48935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9" name="Vrije vorm: vorm 18">
            <a:extLst>
              <a:ext uri="{FF2B5EF4-FFF2-40B4-BE49-F238E27FC236}">
                <a16:creationId xmlns:a16="http://schemas.microsoft.com/office/drawing/2014/main" id="{1C47139E-D7F4-471E-8A2B-4D1A15BF93B6}"/>
              </a:ext>
            </a:extLst>
          </p:cNvPr>
          <p:cNvSpPr/>
          <p:nvPr userDrawn="1"/>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Tree>
    <p:extLst>
      <p:ext uri="{BB962C8B-B14F-4D97-AF65-F5344CB8AC3E}">
        <p14:creationId xmlns:p14="http://schemas.microsoft.com/office/powerpoint/2010/main" val="603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p:cTn id="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6">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p:cTn id="1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41">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44">
                                            <p:txEl>
                                              <p:pRg st="0" end="0"/>
                                            </p:txEl>
                                          </p:spTgt>
                                        </p:tgtEl>
                                        <p:attrNameLst>
                                          <p:attrName>style.visibility</p:attrName>
                                        </p:attrNameLst>
                                      </p:cBhvr>
                                      <p:to>
                                        <p:strVal val="visible"/>
                                      </p:to>
                                    </p:set>
                                    <p:anim calcmode="lin" valueType="num">
                                      <p:cBhvr>
                                        <p:cTn id="23"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4">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p:cTn id="3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47">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fade">
                                      <p:cBhvr>
                                        <p:cTn id="36" dur="500"/>
                                        <p:tgtEl>
                                          <p:spTgt spid="45">
                                            <p:txEl>
                                              <p:pRg st="0" end="0"/>
                                            </p:txEl>
                                          </p:spTgt>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50">
                                            <p:txEl>
                                              <p:pRg st="0" end="0"/>
                                            </p:txEl>
                                          </p:spTgt>
                                        </p:tgtEl>
                                        <p:attrNameLst>
                                          <p:attrName>style.visibility</p:attrName>
                                        </p:attrNameLst>
                                      </p:cBhvr>
                                      <p:to>
                                        <p:strVal val="visible"/>
                                      </p:to>
                                    </p:set>
                                    <p:anim calcmode="lin" valueType="num">
                                      <p:cBhvr>
                                        <p:cTn id="39"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50">
                                            <p:txEl>
                                              <p:pRg st="0" end="0"/>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
                                            <p:txEl>
                                              <p:pRg st="0" end="0"/>
                                            </p:txEl>
                                          </p:spTgt>
                                        </p:tgtEl>
                                        <p:attrNameLst>
                                          <p:attrName>style.visibility</p:attrName>
                                        </p:attrNameLst>
                                      </p:cBhvr>
                                      <p:to>
                                        <p:strVal val="visible"/>
                                      </p:to>
                                    </p:set>
                                    <p:anim calcmode="lin" valueType="num">
                                      <p:cBhvr>
                                        <p:cTn id="4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3">
                                            <p:txEl>
                                              <p:pRg st="0" end="0"/>
                                            </p:txEl>
                                          </p:spTgt>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fade">
                                      <p:cBhvr>
                                        <p:cTn id="5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p">
        <p:tmplLst>
          <p:tmpl lvl="1">
            <p:tnLst>
              <p:par>
                <p:cTn presetID="53" presetClass="entr" presetSubtype="16"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53" presetClass="entr" presetSubtype="16" fill="hold" nodeType="withEffect">
                  <p:stCondLst>
                    <p:cond delay="75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0" grpId="0" build="p">
        <p:tmplLst>
          <p:tmpl lvl="1">
            <p:tnLst>
              <p:par>
                <p:cTn presetID="53" presetClass="entr" presetSubtype="16" fill="hold" nodeType="withEffect">
                  <p:stCondLst>
                    <p:cond delay="10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1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3" grpId="0" build="p">
        <p:tmplLst>
          <p:tmpl lvl="1">
            <p:tnLst>
              <p:par>
                <p:cTn presetID="53" presetClass="entr" presetSubtype="16" fill="hold" nodeType="withEffect">
                  <p:stCondLst>
                    <p:cond delay="125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47" Type="http://schemas.openxmlformats.org/officeDocument/2006/relationships/image" Target="../media/image4.png"/><Relationship Id="rId50" Type="http://schemas.openxmlformats.org/officeDocument/2006/relationships/image" Target="../media/image7.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6.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48" Type="http://schemas.openxmlformats.org/officeDocument/2006/relationships/image" Target="../media/image5.png"/><Relationship Id="rId8" Type="http://schemas.openxmlformats.org/officeDocument/2006/relationships/slideLayout" Target="../slideLayouts/slideLayout8.xml"/><Relationship Id="rId51"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3.png"/><Relationship Id="rId20" Type="http://schemas.openxmlformats.org/officeDocument/2006/relationships/slideLayout" Target="../slideLayouts/slideLayout20.xml"/><Relationship Id="rId41"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1730E57-8442-462B-B8B5-CDF9BC41C366}"/>
              </a:ext>
            </a:extLst>
          </p:cNvPr>
          <p:cNvGraphicFramePr>
            <a:graphicFrameLocks noChangeAspect="1"/>
          </p:cNvGraphicFramePr>
          <p:nvPr userDrawn="1">
            <p:custDataLst>
              <p:tags r:id="rId42"/>
            </p:custDataLst>
            <p:extLst>
              <p:ext uri="{D42A27DB-BD31-4B8C-83A1-F6EECF244321}">
                <p14:modId xmlns:p14="http://schemas.microsoft.com/office/powerpoint/2010/main" val="3465089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43" imgW="532" imgH="530" progId="TCLayout.ActiveDocument.1">
                  <p:embed/>
                </p:oleObj>
              </mc:Choice>
              <mc:Fallback>
                <p:oleObj name="think-cell Slide" r:id="rId43" imgW="532" imgH="530" progId="TCLayout.ActiveDocument.1">
                  <p:embed/>
                  <p:pic>
                    <p:nvPicPr>
                      <p:cNvPr id="5" name="Object 4" hidden="1">
                        <a:extLst>
                          <a:ext uri="{FF2B5EF4-FFF2-40B4-BE49-F238E27FC236}">
                            <a16:creationId xmlns:a16="http://schemas.microsoft.com/office/drawing/2014/main" id="{91730E57-8442-462B-B8B5-CDF9BC41C366}"/>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Tijdelijke aanduiding voor titel 1">
            <a:extLst>
              <a:ext uri="{FF2B5EF4-FFF2-40B4-BE49-F238E27FC236}">
                <a16:creationId xmlns:a16="http://schemas.microsoft.com/office/drawing/2014/main" id="{C8A345FA-29F6-4BBD-B4A4-DD8FAB763469}"/>
              </a:ext>
            </a:extLst>
          </p:cNvPr>
          <p:cNvSpPr>
            <a:spLocks noGrp="1"/>
          </p:cNvSpPr>
          <p:nvPr>
            <p:ph type="title"/>
          </p:nvPr>
        </p:nvSpPr>
        <p:spPr>
          <a:xfrm>
            <a:off x="838200" y="482277"/>
            <a:ext cx="10515600" cy="807704"/>
          </a:xfrm>
          <a:prstGeom prst="rect">
            <a:avLst/>
          </a:prstGeom>
        </p:spPr>
        <p:txBody>
          <a:bodyPr vert="horz" lIns="91440" tIns="45720" rIns="91440" bIns="45720" rtlCol="0" anchor="b">
            <a:normAutofit/>
          </a:bodyPr>
          <a:lstStyle/>
          <a:p>
            <a:pPr lvl="0"/>
            <a:r>
              <a:rPr lang="nl-NL" dirty="0"/>
              <a:t>Klik om stijl te bewerken</a:t>
            </a:r>
            <a:endParaRPr lang="en-GB" dirty="0"/>
          </a:p>
        </p:txBody>
      </p:sp>
      <p:sp>
        <p:nvSpPr>
          <p:cNvPr id="3" name="Tijdelijke aanduiding voor tekst 2">
            <a:extLst>
              <a:ext uri="{FF2B5EF4-FFF2-40B4-BE49-F238E27FC236}">
                <a16:creationId xmlns:a16="http://schemas.microsoft.com/office/drawing/2014/main" id="{DFAB4794-4042-4301-9E27-09262F537726}"/>
              </a:ext>
            </a:extLst>
          </p:cNvPr>
          <p:cNvSpPr>
            <a:spLocks noGrp="1"/>
          </p:cNvSpPr>
          <p:nvPr>
            <p:ph type="body" idx="1"/>
          </p:nvPr>
        </p:nvSpPr>
        <p:spPr>
          <a:xfrm>
            <a:off x="838200" y="1457011"/>
            <a:ext cx="10515600" cy="4719952"/>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22" name="Vrije vorm: vorm 21">
            <a:extLst>
              <a:ext uri="{FF2B5EF4-FFF2-40B4-BE49-F238E27FC236}">
                <a16:creationId xmlns:a16="http://schemas.microsoft.com/office/drawing/2014/main" id="{E95E442C-2180-4EA1-9B7F-83B87714B6D1}"/>
              </a:ext>
            </a:extLst>
          </p:cNvPr>
          <p:cNvSpPr/>
          <p:nvPr userDrawn="1"/>
        </p:nvSpPr>
        <p:spPr>
          <a:xfrm>
            <a:off x="156422" y="-556815"/>
            <a:ext cx="951430" cy="951430"/>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3" name="Rechthoek 22">
            <a:extLst>
              <a:ext uri="{FF2B5EF4-FFF2-40B4-BE49-F238E27FC236}">
                <a16:creationId xmlns:a16="http://schemas.microsoft.com/office/drawing/2014/main" id="{7DC45953-A42E-4822-A553-CF8C4E660C83}"/>
              </a:ext>
            </a:extLst>
          </p:cNvPr>
          <p:cNvSpPr/>
          <p:nvPr userDrawn="1"/>
        </p:nvSpPr>
        <p:spPr>
          <a:xfrm rot="3657484">
            <a:off x="152287" y="661616"/>
            <a:ext cx="226963" cy="9814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nvGrpSpPr>
          <p:cNvPr id="30" name="Groep 29">
            <a:extLst>
              <a:ext uri="{FF2B5EF4-FFF2-40B4-BE49-F238E27FC236}">
                <a16:creationId xmlns:a16="http://schemas.microsoft.com/office/drawing/2014/main" id="{D23DDBD4-3D8C-4FE1-87B8-408D0EC0A5D0}"/>
              </a:ext>
            </a:extLst>
          </p:cNvPr>
          <p:cNvGrpSpPr/>
          <p:nvPr userDrawn="1"/>
        </p:nvGrpSpPr>
        <p:grpSpPr>
          <a:xfrm>
            <a:off x="-4604842" y="254443"/>
            <a:ext cx="4228451" cy="3568234"/>
            <a:chOff x="-3535859" y="1276351"/>
            <a:chExt cx="4228451" cy="3568234"/>
          </a:xfrm>
        </p:grpSpPr>
        <p:sp>
          <p:nvSpPr>
            <p:cNvPr id="33" name="Rechthoek 32">
              <a:extLst>
                <a:ext uri="{FF2B5EF4-FFF2-40B4-BE49-F238E27FC236}">
                  <a16:creationId xmlns:a16="http://schemas.microsoft.com/office/drawing/2014/main" id="{5F3C2A04-787F-4DDA-93B5-9A8F0BECECF1}"/>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34" name="Textfield placeholder">
              <a:extLst>
                <a:ext uri="{FF2B5EF4-FFF2-40B4-BE49-F238E27FC236}">
                  <a16:creationId xmlns:a16="http://schemas.microsoft.com/office/drawing/2014/main" id="{18EF3309-A426-45E8-89F6-76669134A774}"/>
                </a:ext>
              </a:extLst>
            </p:cNvPr>
            <p:cNvSpPr txBox="1">
              <a:spLocks/>
            </p:cNvSpPr>
            <p:nvPr userDrawn="1"/>
          </p:nvSpPr>
          <p:spPr>
            <a:xfrm>
              <a:off x="-3535859" y="2872729"/>
              <a:ext cx="3794626"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68000" marR="0" lvl="0"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2400" kern="1200" noProof="0" dirty="0">
                  <a:solidFill>
                    <a:schemeClr val="tx1"/>
                  </a:solidFill>
                  <a:latin typeface="+mn-lt"/>
                  <a:ea typeface="+mn-ea"/>
                  <a:cs typeface="+mn-cs"/>
                </a:rPr>
                <a:t>Eerste niveau (24pt)</a:t>
              </a:r>
            </a:p>
          </p:txBody>
        </p:sp>
        <p:cxnSp>
          <p:nvCxnSpPr>
            <p:cNvPr id="36" name="Rechte verbindingslijn 35">
              <a:extLst>
                <a:ext uri="{FF2B5EF4-FFF2-40B4-BE49-F238E27FC236}">
                  <a16:creationId xmlns:a16="http://schemas.microsoft.com/office/drawing/2014/main" id="{42BA3D0F-2720-4DDA-95BE-5690ACBAAD22}"/>
                </a:ext>
              </a:extLst>
            </p:cNvPr>
            <p:cNvCxnSpPr>
              <a:cxnSpLocks/>
            </p:cNvCxnSpPr>
            <p:nvPr userDrawn="1"/>
          </p:nvCxnSpPr>
          <p:spPr>
            <a:xfrm>
              <a:off x="-3519217" y="2750438"/>
              <a:ext cx="4211809" cy="0"/>
            </a:xfrm>
            <a:prstGeom prst="line">
              <a:avLst/>
            </a:prstGeom>
            <a:noFill/>
            <a:ln w="9525" cap="flat" cmpd="sng" algn="ctr">
              <a:solidFill>
                <a:schemeClr val="accent2"/>
              </a:solidFill>
              <a:prstDash val="solid"/>
            </a:ln>
            <a:effectLst/>
          </p:spPr>
        </p:cxnSp>
        <p:sp>
          <p:nvSpPr>
            <p:cNvPr id="37" name="Rechthoek 36">
              <a:extLst>
                <a:ext uri="{FF2B5EF4-FFF2-40B4-BE49-F238E27FC236}">
                  <a16:creationId xmlns:a16="http://schemas.microsoft.com/office/drawing/2014/main" id="{39ED2A08-9FA1-402A-B29F-B8DBBB2D15E0}"/>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38" name="Picture 2">
              <a:extLst>
                <a:ext uri="{FF2B5EF4-FFF2-40B4-BE49-F238E27FC236}">
                  <a16:creationId xmlns:a16="http://schemas.microsoft.com/office/drawing/2014/main" id="{8ACE70A3-0BC6-451D-A713-263485CC2C79}"/>
                </a:ext>
              </a:extLst>
            </p:cNvPr>
            <p:cNvPicPr>
              <a:picLocks noChangeAspect="1" noChangeArrowheads="1"/>
            </p:cNvPicPr>
            <p:nvPr/>
          </p:nvPicPr>
          <p:blipFill>
            <a:blip r:embed="rId46" cstate="print">
              <a:extLst>
                <a:ext uri="{28A0092B-C50C-407E-A947-70E740481C1C}">
                  <a14:useLocalDpi xmlns:a14="http://schemas.microsoft.com/office/drawing/2010/main"/>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a:extLst>
                <a:ext uri="{FF2B5EF4-FFF2-40B4-BE49-F238E27FC236}">
                  <a16:creationId xmlns:a16="http://schemas.microsoft.com/office/drawing/2014/main" id="{A751367F-4AD4-4B50-806D-8369C748EF9F}"/>
                </a:ext>
              </a:extLst>
            </p:cNvPr>
            <p:cNvPicPr>
              <a:picLocks noChangeAspect="1" noChangeArrowheads="1"/>
            </p:cNvPicPr>
            <p:nvPr/>
          </p:nvPicPr>
          <p:blipFill>
            <a:blip r:embed="rId47" cstate="print">
              <a:extLst>
                <a:ext uri="{28A0092B-C50C-407E-A947-70E740481C1C}">
                  <a14:useLocalDpi xmlns:a14="http://schemas.microsoft.com/office/drawing/2010/main"/>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hthoek 39">
              <a:extLst>
                <a:ext uri="{FF2B5EF4-FFF2-40B4-BE49-F238E27FC236}">
                  <a16:creationId xmlns:a16="http://schemas.microsoft.com/office/drawing/2014/main" id="{DC0DBC27-D709-4DD4-B2EA-B78451AB7B3A}"/>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1" name="Rechthoek 40">
              <a:extLst>
                <a:ext uri="{FF2B5EF4-FFF2-40B4-BE49-F238E27FC236}">
                  <a16:creationId xmlns:a16="http://schemas.microsoft.com/office/drawing/2014/main" id="{E4CF6900-111A-400C-84D5-356D5D0B9BFE}"/>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2" name="Rechthoek 41">
              <a:extLst>
                <a:ext uri="{FF2B5EF4-FFF2-40B4-BE49-F238E27FC236}">
                  <a16:creationId xmlns:a16="http://schemas.microsoft.com/office/drawing/2014/main" id="{E7B0494F-75C3-41F1-AC11-A74AA88EBE1E}"/>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3" name="Rechthoek 42">
              <a:extLst>
                <a:ext uri="{FF2B5EF4-FFF2-40B4-BE49-F238E27FC236}">
                  <a16:creationId xmlns:a16="http://schemas.microsoft.com/office/drawing/2014/main" id="{C4F9EF3E-52F9-4EC3-BF3A-E154A0AB1CEE}"/>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4" name="Rechthoek 43">
              <a:extLst>
                <a:ext uri="{FF2B5EF4-FFF2-40B4-BE49-F238E27FC236}">
                  <a16:creationId xmlns:a16="http://schemas.microsoft.com/office/drawing/2014/main" id="{AB7389C3-38FC-44D2-A216-25E676343FEF}"/>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45" name="Groep 44">
              <a:extLst>
                <a:ext uri="{FF2B5EF4-FFF2-40B4-BE49-F238E27FC236}">
                  <a16:creationId xmlns:a16="http://schemas.microsoft.com/office/drawing/2014/main" id="{D3854F12-BB4A-4CD8-BFA4-365C297CF370}"/>
                </a:ext>
              </a:extLst>
            </p:cNvPr>
            <p:cNvGrpSpPr/>
            <p:nvPr/>
          </p:nvGrpSpPr>
          <p:grpSpPr>
            <a:xfrm>
              <a:off x="-3226194" y="2414273"/>
              <a:ext cx="60967" cy="103132"/>
              <a:chOff x="-2796392" y="1123442"/>
              <a:chExt cx="120832" cy="104889"/>
            </a:xfrm>
          </p:grpSpPr>
          <p:sp>
            <p:nvSpPr>
              <p:cNvPr id="85" name="Rechthoek 84">
                <a:extLst>
                  <a:ext uri="{FF2B5EF4-FFF2-40B4-BE49-F238E27FC236}">
                    <a16:creationId xmlns:a16="http://schemas.microsoft.com/office/drawing/2014/main" id="{B5C5AADE-89DB-401F-98C0-13B9110F1CCE}"/>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6" name="Rechthoek 85">
                <a:extLst>
                  <a:ext uri="{FF2B5EF4-FFF2-40B4-BE49-F238E27FC236}">
                    <a16:creationId xmlns:a16="http://schemas.microsoft.com/office/drawing/2014/main" id="{3956C632-C740-4B2E-ADBC-CF31FE1770D5}"/>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7" name="Rechthoek 86">
                <a:extLst>
                  <a:ext uri="{FF2B5EF4-FFF2-40B4-BE49-F238E27FC236}">
                    <a16:creationId xmlns:a16="http://schemas.microsoft.com/office/drawing/2014/main" id="{AB66ACFE-BC63-4FDC-8173-2FAA7BF33666}"/>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8" name="Rechthoek 87">
                <a:extLst>
                  <a:ext uri="{FF2B5EF4-FFF2-40B4-BE49-F238E27FC236}">
                    <a16:creationId xmlns:a16="http://schemas.microsoft.com/office/drawing/2014/main" id="{9B895C8D-3A6E-4CD9-8D8B-7BBB9DDE3516}"/>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9" name="Rechthoek 88">
                <a:extLst>
                  <a:ext uri="{FF2B5EF4-FFF2-40B4-BE49-F238E27FC236}">
                    <a16:creationId xmlns:a16="http://schemas.microsoft.com/office/drawing/2014/main" id="{B63AFC5A-7D38-400E-B1F5-6FE951A951AD}"/>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46" name="Groep 45">
              <a:extLst>
                <a:ext uri="{FF2B5EF4-FFF2-40B4-BE49-F238E27FC236}">
                  <a16:creationId xmlns:a16="http://schemas.microsoft.com/office/drawing/2014/main" id="{1A3CB10B-7A9F-4B66-900D-08A99F1A934F}"/>
                </a:ext>
              </a:extLst>
            </p:cNvPr>
            <p:cNvGrpSpPr/>
            <p:nvPr/>
          </p:nvGrpSpPr>
          <p:grpSpPr>
            <a:xfrm>
              <a:off x="-3155473" y="2414273"/>
              <a:ext cx="60967" cy="103132"/>
              <a:chOff x="-2796392" y="1123442"/>
              <a:chExt cx="120832" cy="104889"/>
            </a:xfrm>
          </p:grpSpPr>
          <p:sp>
            <p:nvSpPr>
              <p:cNvPr id="80" name="Rechthoek 79">
                <a:extLst>
                  <a:ext uri="{FF2B5EF4-FFF2-40B4-BE49-F238E27FC236}">
                    <a16:creationId xmlns:a16="http://schemas.microsoft.com/office/drawing/2014/main" id="{1F6BD51E-C6B5-4A14-B05D-C2AFCD0331C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1" name="Rechthoek 80">
                <a:extLst>
                  <a:ext uri="{FF2B5EF4-FFF2-40B4-BE49-F238E27FC236}">
                    <a16:creationId xmlns:a16="http://schemas.microsoft.com/office/drawing/2014/main" id="{15545EAF-9F72-456F-B31B-2F821635FF07}"/>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2" name="Rechthoek 81">
                <a:extLst>
                  <a:ext uri="{FF2B5EF4-FFF2-40B4-BE49-F238E27FC236}">
                    <a16:creationId xmlns:a16="http://schemas.microsoft.com/office/drawing/2014/main" id="{7B0D546D-E827-4DB5-BDA2-9231DF0BC1A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3" name="Rechthoek 82">
                <a:extLst>
                  <a:ext uri="{FF2B5EF4-FFF2-40B4-BE49-F238E27FC236}">
                    <a16:creationId xmlns:a16="http://schemas.microsoft.com/office/drawing/2014/main" id="{8FAA656F-5081-43C4-ADE4-81DD3B94DC3F}"/>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4" name="Rechthoek 83">
                <a:extLst>
                  <a:ext uri="{FF2B5EF4-FFF2-40B4-BE49-F238E27FC236}">
                    <a16:creationId xmlns:a16="http://schemas.microsoft.com/office/drawing/2014/main" id="{112581B2-3D57-414C-82AE-A50E8036F669}"/>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47" name="Afgeronde rechthoek 69">
              <a:extLst>
                <a:ext uri="{FF2B5EF4-FFF2-40B4-BE49-F238E27FC236}">
                  <a16:creationId xmlns:a16="http://schemas.microsoft.com/office/drawing/2014/main" id="{95E9599E-E20B-40B8-9858-FD2C1F9E7CB5}"/>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8" name="Rechthoek 47">
              <a:extLst>
                <a:ext uri="{FF2B5EF4-FFF2-40B4-BE49-F238E27FC236}">
                  <a16:creationId xmlns:a16="http://schemas.microsoft.com/office/drawing/2014/main" id="{42998167-4885-47AB-83E2-FAD43D593FE7}"/>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9" name="Rechthoek 48">
              <a:extLst>
                <a:ext uri="{FF2B5EF4-FFF2-40B4-BE49-F238E27FC236}">
                  <a16:creationId xmlns:a16="http://schemas.microsoft.com/office/drawing/2014/main" id="{E380B290-0AAA-4130-8F07-136ED90C2DA4}"/>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0" name="Rechthoek 49">
              <a:extLst>
                <a:ext uri="{FF2B5EF4-FFF2-40B4-BE49-F238E27FC236}">
                  <a16:creationId xmlns:a16="http://schemas.microsoft.com/office/drawing/2014/main" id="{8173BF0E-28B7-44D7-8335-397F592AAA28}"/>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1" name="Rechthoek 50">
              <a:extLst>
                <a:ext uri="{FF2B5EF4-FFF2-40B4-BE49-F238E27FC236}">
                  <a16:creationId xmlns:a16="http://schemas.microsoft.com/office/drawing/2014/main" id="{304F5F19-B3EB-43A8-936B-486D597B1FA4}"/>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2" name="Rechthoek 51">
              <a:extLst>
                <a:ext uri="{FF2B5EF4-FFF2-40B4-BE49-F238E27FC236}">
                  <a16:creationId xmlns:a16="http://schemas.microsoft.com/office/drawing/2014/main" id="{E18B99A6-291B-4A39-91CE-821F95D90633}"/>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3" name="Rechthoek 52">
              <a:extLst>
                <a:ext uri="{FF2B5EF4-FFF2-40B4-BE49-F238E27FC236}">
                  <a16:creationId xmlns:a16="http://schemas.microsoft.com/office/drawing/2014/main" id="{4D6D4399-0704-4EAB-A3FB-2098849CF906}"/>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4" name="Rechthoek 53">
              <a:extLst>
                <a:ext uri="{FF2B5EF4-FFF2-40B4-BE49-F238E27FC236}">
                  <a16:creationId xmlns:a16="http://schemas.microsoft.com/office/drawing/2014/main" id="{4A8C6C83-38B1-4BFE-BA4E-7707D08FACE1}"/>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5" name="Rechthoek 54">
              <a:extLst>
                <a:ext uri="{FF2B5EF4-FFF2-40B4-BE49-F238E27FC236}">
                  <a16:creationId xmlns:a16="http://schemas.microsoft.com/office/drawing/2014/main" id="{28F79BBB-6222-480D-BBCB-246FD50184A4}"/>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6" name="Rechthoek 55">
              <a:extLst>
                <a:ext uri="{FF2B5EF4-FFF2-40B4-BE49-F238E27FC236}">
                  <a16:creationId xmlns:a16="http://schemas.microsoft.com/office/drawing/2014/main" id="{57601F41-FEF3-4939-A92F-A6278AEECC78}"/>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7" name="Rechthoek 56">
              <a:extLst>
                <a:ext uri="{FF2B5EF4-FFF2-40B4-BE49-F238E27FC236}">
                  <a16:creationId xmlns:a16="http://schemas.microsoft.com/office/drawing/2014/main" id="{9CB5F087-A06A-4054-8B50-084EBF2D22A1}"/>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8" name="Vrije vorm 81">
              <a:extLst>
                <a:ext uri="{FF2B5EF4-FFF2-40B4-BE49-F238E27FC236}">
                  <a16:creationId xmlns:a16="http://schemas.microsoft.com/office/drawing/2014/main" id="{4704B8BE-1D4B-459C-81C0-3ABFF4F6E2B8}"/>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59" name="Rechte verbindingslijn 58">
              <a:extLst>
                <a:ext uri="{FF2B5EF4-FFF2-40B4-BE49-F238E27FC236}">
                  <a16:creationId xmlns:a16="http://schemas.microsoft.com/office/drawing/2014/main" id="{B77E465E-4994-4410-BDFB-E74DA9915A43}"/>
                </a:ext>
              </a:extLst>
            </p:cNvPr>
            <p:cNvCxnSpPr>
              <a:cxnSpLocks/>
              <a:stCxn id="39" idx="2"/>
              <a:endCxn id="47"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60" name="Rechte verbindingslijn 59">
              <a:extLst>
                <a:ext uri="{FF2B5EF4-FFF2-40B4-BE49-F238E27FC236}">
                  <a16:creationId xmlns:a16="http://schemas.microsoft.com/office/drawing/2014/main" id="{2ACA9F2F-7161-4B1B-95F0-773CFC065A9C}"/>
                </a:ext>
              </a:extLst>
            </p:cNvPr>
            <p:cNvCxnSpPr>
              <a:cxnSpLocks/>
              <a:stCxn id="38"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61" name="Textfield placeholder">
              <a:extLst>
                <a:ext uri="{FF2B5EF4-FFF2-40B4-BE49-F238E27FC236}">
                  <a16:creationId xmlns:a16="http://schemas.microsoft.com/office/drawing/2014/main" id="{67612CB7-E152-4146-9333-3571C004D037}"/>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62" name="Textfield placeholder">
              <a:extLst>
                <a:ext uri="{FF2B5EF4-FFF2-40B4-BE49-F238E27FC236}">
                  <a16:creationId xmlns:a16="http://schemas.microsoft.com/office/drawing/2014/main" id="{B587428E-F5C2-474E-98CF-480220D35364}"/>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64" name="Afgeronde rechthoek 67">
              <a:extLst>
                <a:ext uri="{FF2B5EF4-FFF2-40B4-BE49-F238E27FC236}">
                  <a16:creationId xmlns:a16="http://schemas.microsoft.com/office/drawing/2014/main" id="{43112927-0724-4911-9034-00F2111102C9}"/>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65" name="Vrije vorm 68">
              <a:extLst>
                <a:ext uri="{FF2B5EF4-FFF2-40B4-BE49-F238E27FC236}">
                  <a16:creationId xmlns:a16="http://schemas.microsoft.com/office/drawing/2014/main" id="{BAA50536-9DAC-4DE5-9192-7EDE0EE866F1}"/>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66" name="Rechte verbindingslijn 65">
              <a:extLst>
                <a:ext uri="{FF2B5EF4-FFF2-40B4-BE49-F238E27FC236}">
                  <a16:creationId xmlns:a16="http://schemas.microsoft.com/office/drawing/2014/main" id="{C3AAF1EA-6F8D-481D-8838-22DBC5413BE7}"/>
                </a:ext>
              </a:extLst>
            </p:cNvPr>
            <p:cNvCxnSpPr>
              <a:cxnSpLocks/>
            </p:cNvCxnSpPr>
            <p:nvPr/>
          </p:nvCxnSpPr>
          <p:spPr>
            <a:xfrm>
              <a:off x="-3521423" y="1600939"/>
              <a:ext cx="4214015" cy="0"/>
            </a:xfrm>
            <a:prstGeom prst="line">
              <a:avLst/>
            </a:prstGeom>
            <a:noFill/>
            <a:ln w="9525" cap="flat" cmpd="sng" algn="ctr">
              <a:solidFill>
                <a:schemeClr val="accent2"/>
              </a:solidFill>
              <a:prstDash val="solid"/>
            </a:ln>
            <a:effectLst/>
          </p:spPr>
        </p:cxnSp>
        <p:grpSp>
          <p:nvGrpSpPr>
            <p:cNvPr id="67" name="Groep 66">
              <a:extLst>
                <a:ext uri="{FF2B5EF4-FFF2-40B4-BE49-F238E27FC236}">
                  <a16:creationId xmlns:a16="http://schemas.microsoft.com/office/drawing/2014/main" id="{DFE0C172-BC2D-4D64-BDB6-CDF2202E72B8}"/>
                </a:ext>
              </a:extLst>
            </p:cNvPr>
            <p:cNvGrpSpPr/>
            <p:nvPr userDrawn="1"/>
          </p:nvGrpSpPr>
          <p:grpSpPr>
            <a:xfrm flipH="1">
              <a:off x="-2613177" y="1836300"/>
              <a:ext cx="313472" cy="324076"/>
              <a:chOff x="-2613177" y="1836300"/>
              <a:chExt cx="313472" cy="324076"/>
            </a:xfrm>
          </p:grpSpPr>
          <p:sp>
            <p:nvSpPr>
              <p:cNvPr id="68" name="Afgeronde rechthoek 69">
                <a:extLst>
                  <a:ext uri="{FF2B5EF4-FFF2-40B4-BE49-F238E27FC236}">
                    <a16:creationId xmlns:a16="http://schemas.microsoft.com/office/drawing/2014/main" id="{61516DF4-C97E-472B-A649-DEF3C006D0D3}"/>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9" name="Rechthoek 68">
                <a:extLst>
                  <a:ext uri="{FF2B5EF4-FFF2-40B4-BE49-F238E27FC236}">
                    <a16:creationId xmlns:a16="http://schemas.microsoft.com/office/drawing/2014/main" id="{E88D2C4A-19E7-4422-B250-8498F51DA8F7}"/>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0" name="Rechthoek 69">
                <a:extLst>
                  <a:ext uri="{FF2B5EF4-FFF2-40B4-BE49-F238E27FC236}">
                    <a16:creationId xmlns:a16="http://schemas.microsoft.com/office/drawing/2014/main" id="{A5208688-A8E9-4B12-BD22-7E21B50E632F}"/>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1" name="Rechthoek 70">
                <a:extLst>
                  <a:ext uri="{FF2B5EF4-FFF2-40B4-BE49-F238E27FC236}">
                    <a16:creationId xmlns:a16="http://schemas.microsoft.com/office/drawing/2014/main" id="{C1EC612B-15F0-4635-A1FD-033A04B859B5}"/>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2" name="Rechthoek 71">
                <a:extLst>
                  <a:ext uri="{FF2B5EF4-FFF2-40B4-BE49-F238E27FC236}">
                    <a16:creationId xmlns:a16="http://schemas.microsoft.com/office/drawing/2014/main" id="{424D998B-A988-4F8D-8B18-3037CE5FE02A}"/>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3" name="Rechthoek 72">
                <a:extLst>
                  <a:ext uri="{FF2B5EF4-FFF2-40B4-BE49-F238E27FC236}">
                    <a16:creationId xmlns:a16="http://schemas.microsoft.com/office/drawing/2014/main" id="{9892A9BE-4BF8-419B-9D77-7D83C0A1FB6D}"/>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4" name="Rechthoek 73">
                <a:extLst>
                  <a:ext uri="{FF2B5EF4-FFF2-40B4-BE49-F238E27FC236}">
                    <a16:creationId xmlns:a16="http://schemas.microsoft.com/office/drawing/2014/main" id="{C45066B9-85D1-42C4-BAB7-65B5653794A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5" name="Rechthoek 74">
                <a:extLst>
                  <a:ext uri="{FF2B5EF4-FFF2-40B4-BE49-F238E27FC236}">
                    <a16:creationId xmlns:a16="http://schemas.microsoft.com/office/drawing/2014/main" id="{D509E1D1-2E87-42B0-8ED4-3639463FD97A}"/>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6" name="Rechthoek 75">
                <a:extLst>
                  <a:ext uri="{FF2B5EF4-FFF2-40B4-BE49-F238E27FC236}">
                    <a16:creationId xmlns:a16="http://schemas.microsoft.com/office/drawing/2014/main" id="{4142553F-BC77-45ED-9F88-13220EF1112E}"/>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7" name="Rechthoek 76">
                <a:extLst>
                  <a:ext uri="{FF2B5EF4-FFF2-40B4-BE49-F238E27FC236}">
                    <a16:creationId xmlns:a16="http://schemas.microsoft.com/office/drawing/2014/main" id="{B6166E0B-26D8-438C-8884-DB863EE2C2F8}"/>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8" name="Rechthoek 77">
                <a:extLst>
                  <a:ext uri="{FF2B5EF4-FFF2-40B4-BE49-F238E27FC236}">
                    <a16:creationId xmlns:a16="http://schemas.microsoft.com/office/drawing/2014/main" id="{98D98984-474F-42C2-A901-161A291E73A7}"/>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9" name="Vrije vorm 81">
                <a:extLst>
                  <a:ext uri="{FF2B5EF4-FFF2-40B4-BE49-F238E27FC236}">
                    <a16:creationId xmlns:a16="http://schemas.microsoft.com/office/drawing/2014/main" id="{972FCEFD-2131-4886-AB26-47210906AA6B}"/>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20" name="Textfield placeholder">
              <a:extLst>
                <a:ext uri="{FF2B5EF4-FFF2-40B4-BE49-F238E27FC236}">
                  <a16:creationId xmlns:a16="http://schemas.microsoft.com/office/drawing/2014/main" id="{BB5A74E4-367F-436A-88AF-4EECA39C9ADE}"/>
                </a:ext>
              </a:extLst>
            </p:cNvPr>
            <p:cNvSpPr txBox="1">
              <a:spLocks/>
            </p:cNvSpPr>
            <p:nvPr userDrawn="1"/>
          </p:nvSpPr>
          <p:spPr>
            <a:xfrm>
              <a:off x="-3341553" y="3300318"/>
              <a:ext cx="3794626"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96600" marR="0" lvl="1"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2000" kern="1200" noProof="0" dirty="0">
                  <a:solidFill>
                    <a:schemeClr val="tx1"/>
                  </a:solidFill>
                  <a:latin typeface="+mn-lt"/>
                  <a:ea typeface="+mn-ea"/>
                  <a:cs typeface="+mn-cs"/>
                </a:rPr>
                <a:t>Tweede niveau (20pt)</a:t>
              </a:r>
            </a:p>
          </p:txBody>
        </p:sp>
        <p:sp>
          <p:nvSpPr>
            <p:cNvPr id="121" name="Textfield placeholder">
              <a:extLst>
                <a:ext uri="{FF2B5EF4-FFF2-40B4-BE49-F238E27FC236}">
                  <a16:creationId xmlns:a16="http://schemas.microsoft.com/office/drawing/2014/main" id="{3F53EC3E-915F-4E09-B4B0-13AD082172B6}"/>
                </a:ext>
              </a:extLst>
            </p:cNvPr>
            <p:cNvSpPr txBox="1">
              <a:spLocks/>
            </p:cNvSpPr>
            <p:nvPr userDrawn="1"/>
          </p:nvSpPr>
          <p:spPr>
            <a:xfrm>
              <a:off x="-3070129" y="3727907"/>
              <a:ext cx="3762721"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64875" marR="0" lvl="2"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1800" kern="1200" noProof="0" dirty="0">
                  <a:solidFill>
                    <a:schemeClr val="tx1"/>
                  </a:solidFill>
                  <a:latin typeface="+mn-lt"/>
                  <a:ea typeface="+mn-ea"/>
                  <a:cs typeface="+mn-cs"/>
                </a:rPr>
                <a:t>Derde niveau (18pt)</a:t>
              </a:r>
            </a:p>
          </p:txBody>
        </p:sp>
        <p:sp>
          <p:nvSpPr>
            <p:cNvPr id="122" name="Textfield placeholder">
              <a:extLst>
                <a:ext uri="{FF2B5EF4-FFF2-40B4-BE49-F238E27FC236}">
                  <a16:creationId xmlns:a16="http://schemas.microsoft.com/office/drawing/2014/main" id="{4B3DBD31-4DBA-4FA8-8E47-CD6FDC06EF1B}"/>
                </a:ext>
              </a:extLst>
            </p:cNvPr>
            <p:cNvSpPr txBox="1">
              <a:spLocks/>
            </p:cNvSpPr>
            <p:nvPr userDrawn="1"/>
          </p:nvSpPr>
          <p:spPr>
            <a:xfrm>
              <a:off x="-2613177" y="4155496"/>
              <a:ext cx="3305769"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64875" marR="0" lvl="2"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1600" kern="1200" noProof="0" dirty="0">
                  <a:solidFill>
                    <a:schemeClr val="tx1"/>
                  </a:solidFill>
                  <a:latin typeface="+mn-lt"/>
                  <a:ea typeface="+mn-ea"/>
                  <a:cs typeface="+mn-cs"/>
                </a:rPr>
                <a:t>Vierde niveau (16pt)</a:t>
              </a:r>
            </a:p>
          </p:txBody>
        </p:sp>
        <p:sp>
          <p:nvSpPr>
            <p:cNvPr id="123" name="Textfield placeholder">
              <a:extLst>
                <a:ext uri="{FF2B5EF4-FFF2-40B4-BE49-F238E27FC236}">
                  <a16:creationId xmlns:a16="http://schemas.microsoft.com/office/drawing/2014/main" id="{6FB8D7E3-9F3D-4EF0-9C8A-088786311FC0}"/>
                </a:ext>
              </a:extLst>
            </p:cNvPr>
            <p:cNvSpPr txBox="1">
              <a:spLocks/>
            </p:cNvSpPr>
            <p:nvPr userDrawn="1"/>
          </p:nvSpPr>
          <p:spPr>
            <a:xfrm>
              <a:off x="-2188113" y="4583085"/>
              <a:ext cx="2880705"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64875" marR="0" lvl="2"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1600" kern="1200" noProof="0" dirty="0">
                  <a:solidFill>
                    <a:schemeClr val="tx1"/>
                  </a:solidFill>
                  <a:latin typeface="+mn-lt"/>
                  <a:ea typeface="+mn-ea"/>
                  <a:cs typeface="+mn-cs"/>
                </a:rPr>
                <a:t>Vijfde niveau (16pt)</a:t>
              </a:r>
            </a:p>
          </p:txBody>
        </p:sp>
      </p:grpSp>
      <p:sp>
        <p:nvSpPr>
          <p:cNvPr id="7" name="Tijdelijke aanduiding voor voettekst 6">
            <a:extLst>
              <a:ext uri="{FF2B5EF4-FFF2-40B4-BE49-F238E27FC236}">
                <a16:creationId xmlns:a16="http://schemas.microsoft.com/office/drawing/2014/main" id="{216624FE-7E7B-417B-954A-44EECD185FA4}"/>
              </a:ext>
            </a:extLst>
          </p:cNvPr>
          <p:cNvSpPr>
            <a:spLocks noGrp="1"/>
          </p:cNvSpPr>
          <p:nvPr userDrawn="1">
            <p:ph type="ftr" sz="quarter" idx="3"/>
          </p:nvPr>
        </p:nvSpPr>
        <p:spPr>
          <a:xfrm>
            <a:off x="838200" y="6200752"/>
            <a:ext cx="900183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Template made by Smartpresentations</a:t>
            </a:r>
            <a:endParaRPr lang="en-GB" dirty="0"/>
          </a:p>
        </p:txBody>
      </p:sp>
      <p:sp>
        <p:nvSpPr>
          <p:cNvPr id="8" name="Tijdelijke aanduiding voor dianummer 7">
            <a:extLst>
              <a:ext uri="{FF2B5EF4-FFF2-40B4-BE49-F238E27FC236}">
                <a16:creationId xmlns:a16="http://schemas.microsoft.com/office/drawing/2014/main" id="{81637484-A90B-4745-B275-9C1F0E1055AC}"/>
              </a:ext>
            </a:extLst>
          </p:cNvPr>
          <p:cNvSpPr>
            <a:spLocks noGrp="1"/>
          </p:cNvSpPr>
          <p:nvPr userDrawn="1">
            <p:ph type="sldNum" sz="quarter" idx="4"/>
          </p:nvPr>
        </p:nvSpPr>
        <p:spPr>
          <a:xfrm>
            <a:off x="10521814" y="6212089"/>
            <a:ext cx="1513764"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761B7991-791C-44D3-A34B-0516733EAC00}" type="slidenum">
              <a:rPr lang="en-GB" smtClean="0"/>
              <a:t>‹#›</a:t>
            </a:fld>
            <a:endParaRPr lang="en-GB" dirty="0"/>
          </a:p>
        </p:txBody>
      </p:sp>
      <p:sp>
        <p:nvSpPr>
          <p:cNvPr id="124" name="Rechthoek 123">
            <a:extLst>
              <a:ext uri="{FF2B5EF4-FFF2-40B4-BE49-F238E27FC236}">
                <a16:creationId xmlns:a16="http://schemas.microsoft.com/office/drawing/2014/main" id="{F7DE521A-FD28-4674-8870-99C9719D9BA8}"/>
              </a:ext>
            </a:extLst>
          </p:cNvPr>
          <p:cNvSpPr/>
          <p:nvPr userDrawn="1"/>
        </p:nvSpPr>
        <p:spPr>
          <a:xfrm>
            <a:off x="12580194" y="352036"/>
            <a:ext cx="4366686"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125" name="Rechte verbindingslijn 124">
            <a:extLst>
              <a:ext uri="{FF2B5EF4-FFF2-40B4-BE49-F238E27FC236}">
                <a16:creationId xmlns:a16="http://schemas.microsoft.com/office/drawing/2014/main" id="{1606B710-69A2-4620-9154-26E4E739F958}"/>
              </a:ext>
            </a:extLst>
          </p:cNvPr>
          <p:cNvCxnSpPr>
            <a:cxnSpLocks/>
          </p:cNvCxnSpPr>
          <p:nvPr userDrawn="1"/>
        </p:nvCxnSpPr>
        <p:spPr>
          <a:xfrm>
            <a:off x="12753530" y="631447"/>
            <a:ext cx="3627293" cy="0"/>
          </a:xfrm>
          <a:prstGeom prst="line">
            <a:avLst/>
          </a:prstGeom>
          <a:noFill/>
          <a:ln w="9525" cap="flat" cmpd="sng" algn="ctr">
            <a:solidFill>
              <a:schemeClr val="accent2"/>
            </a:solidFill>
            <a:prstDash val="solid"/>
          </a:ln>
          <a:effectLst/>
        </p:spPr>
      </p:cxnSp>
      <p:sp>
        <p:nvSpPr>
          <p:cNvPr id="126" name="Tekstvak 125">
            <a:extLst>
              <a:ext uri="{FF2B5EF4-FFF2-40B4-BE49-F238E27FC236}">
                <a16:creationId xmlns:a16="http://schemas.microsoft.com/office/drawing/2014/main" id="{17A1C232-30B9-4B07-8AB1-FC3713EAA6F3}"/>
              </a:ext>
            </a:extLst>
          </p:cNvPr>
          <p:cNvSpPr txBox="1"/>
          <p:nvPr userDrawn="1"/>
        </p:nvSpPr>
        <p:spPr>
          <a:xfrm>
            <a:off x="12753526" y="731927"/>
            <a:ext cx="2877725"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127" name="Rechthoek 126">
            <a:extLst>
              <a:ext uri="{FF2B5EF4-FFF2-40B4-BE49-F238E27FC236}">
                <a16:creationId xmlns:a16="http://schemas.microsoft.com/office/drawing/2014/main" id="{595DBF75-C33F-4774-8827-9E0A498545CE}"/>
              </a:ext>
            </a:extLst>
          </p:cNvPr>
          <p:cNvSpPr/>
          <p:nvPr userDrawn="1"/>
        </p:nvSpPr>
        <p:spPr>
          <a:xfrm>
            <a:off x="12589536"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128" name="Rechte verbindingslijn 127">
            <a:extLst>
              <a:ext uri="{FF2B5EF4-FFF2-40B4-BE49-F238E27FC236}">
                <a16:creationId xmlns:a16="http://schemas.microsoft.com/office/drawing/2014/main" id="{D74EB6B8-DB92-4985-BEEC-A404250CE3BD}"/>
              </a:ext>
            </a:extLst>
          </p:cNvPr>
          <p:cNvCxnSpPr>
            <a:cxnSpLocks/>
          </p:cNvCxnSpPr>
          <p:nvPr userDrawn="1"/>
        </p:nvCxnSpPr>
        <p:spPr>
          <a:xfrm>
            <a:off x="12762872" y="2119801"/>
            <a:ext cx="3617951" cy="0"/>
          </a:xfrm>
          <a:prstGeom prst="line">
            <a:avLst/>
          </a:prstGeom>
          <a:noFill/>
          <a:ln w="9525" cap="flat" cmpd="sng" algn="ctr">
            <a:solidFill>
              <a:schemeClr val="accent2"/>
            </a:solidFill>
            <a:prstDash val="solid"/>
          </a:ln>
          <a:effectLst/>
        </p:spPr>
      </p:cxnSp>
      <p:sp>
        <p:nvSpPr>
          <p:cNvPr id="129" name="Tekstvak 128">
            <a:extLst>
              <a:ext uri="{FF2B5EF4-FFF2-40B4-BE49-F238E27FC236}">
                <a16:creationId xmlns:a16="http://schemas.microsoft.com/office/drawing/2014/main" id="{BD41E6CE-F692-4727-823E-4195EF1427C4}"/>
              </a:ext>
            </a:extLst>
          </p:cNvPr>
          <p:cNvSpPr txBox="1"/>
          <p:nvPr userDrawn="1"/>
        </p:nvSpPr>
        <p:spPr>
          <a:xfrm>
            <a:off x="12762868" y="2189940"/>
            <a:ext cx="3617950"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pic>
        <p:nvPicPr>
          <p:cNvPr id="90" name="Graphic 89">
            <a:extLst>
              <a:ext uri="{FF2B5EF4-FFF2-40B4-BE49-F238E27FC236}">
                <a16:creationId xmlns:a16="http://schemas.microsoft.com/office/drawing/2014/main" id="{515D763A-B394-4593-A8EB-D92117ECA1B4}"/>
              </a:ext>
            </a:extLst>
          </p:cNvPr>
          <p:cNvPicPr>
            <a:picLocks noChangeAspect="1"/>
          </p:cNvPicPr>
          <p:nvPr userDrawn="1"/>
        </p:nvPicPr>
        <p:blipFill>
          <a:blip r:embed="rId48" cstate="hq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442114" y="463348"/>
            <a:ext cx="593464" cy="283150"/>
          </a:xfrm>
          <a:prstGeom prst="rect">
            <a:avLst/>
          </a:prstGeom>
        </p:spPr>
      </p:pic>
    </p:spTree>
    <p:extLst>
      <p:ext uri="{BB962C8B-B14F-4D97-AF65-F5344CB8AC3E}">
        <p14:creationId xmlns:p14="http://schemas.microsoft.com/office/powerpoint/2010/main" val="1493082190"/>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91" r:id="rId3"/>
    <p:sldLayoutId id="2147483660" r:id="rId4"/>
    <p:sldLayoutId id="2147483700" r:id="rId5"/>
    <p:sldLayoutId id="2147483664" r:id="rId6"/>
    <p:sldLayoutId id="2147483666" r:id="rId7"/>
    <p:sldLayoutId id="2147483667" r:id="rId8"/>
    <p:sldLayoutId id="2147483668" r:id="rId9"/>
    <p:sldLayoutId id="2147483692" r:id="rId10"/>
    <p:sldLayoutId id="2147483693" r:id="rId11"/>
    <p:sldLayoutId id="2147483694" r:id="rId12"/>
    <p:sldLayoutId id="2147483695" r:id="rId13"/>
    <p:sldLayoutId id="2147483696" r:id="rId14"/>
    <p:sldLayoutId id="2147483697" r:id="rId15"/>
    <p:sldLayoutId id="2147483665" r:id="rId16"/>
    <p:sldLayoutId id="2147483709" r:id="rId17"/>
    <p:sldLayoutId id="2147483701" r:id="rId18"/>
    <p:sldLayoutId id="2147483650" r:id="rId19"/>
    <p:sldLayoutId id="2147483689" r:id="rId20"/>
    <p:sldLayoutId id="2147483711" r:id="rId21"/>
    <p:sldLayoutId id="2147483712" r:id="rId22"/>
    <p:sldLayoutId id="2147483713" r:id="rId23"/>
    <p:sldLayoutId id="2147483687" r:id="rId24"/>
    <p:sldLayoutId id="2147483702" r:id="rId25"/>
    <p:sldLayoutId id="2147483703" r:id="rId26"/>
    <p:sldLayoutId id="2147483707" r:id="rId27"/>
    <p:sldLayoutId id="2147483708" r:id="rId28"/>
    <p:sldLayoutId id="2147483698" r:id="rId29"/>
    <p:sldLayoutId id="2147483681" r:id="rId30"/>
    <p:sldLayoutId id="2147483686" r:id="rId31"/>
    <p:sldLayoutId id="2147483674" r:id="rId32"/>
    <p:sldLayoutId id="2147483675" r:id="rId33"/>
    <p:sldLayoutId id="2147483704" r:id="rId34"/>
    <p:sldLayoutId id="2147483705" r:id="rId35"/>
    <p:sldLayoutId id="2147483676" r:id="rId36"/>
    <p:sldLayoutId id="2147483683" r:id="rId37"/>
    <p:sldLayoutId id="2147483706" r:id="rId38"/>
    <p:sldLayoutId id="2147483710" r:id="rId39"/>
  </p:sldLayoutIdLst>
  <p:hf hdr="0" dt="0"/>
  <p:txStyles>
    <p:titleStyle>
      <a:lvl1pPr algn="l" defTabSz="914400" rtl="0" eaLnBrk="1" latinLnBrk="0" hangingPunct="1">
        <a:lnSpc>
          <a:spcPct val="90000"/>
        </a:lnSpc>
        <a:spcBef>
          <a:spcPct val="0"/>
        </a:spcBef>
        <a:buNone/>
        <a:defRPr lang="en-GB" sz="4400" b="0" kern="1200" dirty="0" smtClean="0">
          <a:gradFill>
            <a:gsLst>
              <a:gs pos="0">
                <a:schemeClr val="accent1"/>
              </a:gs>
              <a:gs pos="100000">
                <a:schemeClr val="accent2"/>
              </a:gs>
            </a:gsLst>
            <a:lin ang="0" scaled="0"/>
          </a:gradFill>
          <a:latin typeface="+mj-lt"/>
          <a:ea typeface="+mj-ea"/>
          <a:cs typeface="+mj-cs"/>
        </a:defRPr>
      </a:lvl1pPr>
    </p:titleStyle>
    <p:bodyStyle>
      <a:lvl1pPr marL="468000" indent="-468000" algn="l" defTabSz="914400" rtl="0" eaLnBrk="1" latinLnBrk="0" hangingPunct="1">
        <a:lnSpc>
          <a:spcPct val="90000"/>
        </a:lnSpc>
        <a:spcBef>
          <a:spcPts val="1000"/>
        </a:spcBef>
        <a:buClr>
          <a:schemeClr val="accent2"/>
        </a:buClr>
        <a:buFontTx/>
        <a:buBlip>
          <a:blip r:embed="rId50">
            <a:extLst>
              <a:ext uri="{96DAC541-7B7A-43D3-8B79-37D633B846F1}">
                <asvg:svgBlip xmlns:asvg="http://schemas.microsoft.com/office/drawing/2016/SVG/main" r:embed="rId51"/>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50">
            <a:extLst>
              <a:ext uri="{96DAC541-7B7A-43D3-8B79-37D633B846F1}">
                <asvg:svgBlip xmlns:asvg="http://schemas.microsoft.com/office/drawing/2016/SVG/main" r:embed="rId51"/>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50">
            <a:extLst>
              <a:ext uri="{96DAC541-7B7A-43D3-8B79-37D633B846F1}">
                <asvg:svgBlip xmlns:asvg="http://schemas.microsoft.com/office/drawing/2016/SVG/main" r:embed="rId51"/>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50">
            <a:extLst>
              <a:ext uri="{96DAC541-7B7A-43D3-8B79-37D633B846F1}">
                <asvg:svgBlip xmlns:asvg="http://schemas.microsoft.com/office/drawing/2016/SVG/main" r:embed="rId51"/>
              </a:ext>
            </a:extLst>
          </a:blip>
        </a:buBlip>
        <a:defRPr sz="1600" kern="1200">
          <a:solidFill>
            <a:schemeClr val="tx1"/>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50">
            <a:extLst>
              <a:ext uri="{96DAC541-7B7A-43D3-8B79-37D633B846F1}">
                <asvg:svgBlip xmlns:asvg="http://schemas.microsoft.com/office/drawing/2016/SVG/main" r:embed="rId51"/>
              </a:ext>
            </a:extLst>
          </a:blip>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8.sv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8.sv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8.sv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8.sv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mailto:Florian.Vandecasteele@ae.be" TargetMode="External"/><Relationship Id="rId2" Type="http://schemas.openxmlformats.org/officeDocument/2006/relationships/hyperlink" Target="mailto:Ellen.Andries@ae.be" TargetMode="Externa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51.xml.rels><?xml version="1.0" encoding="UTF-8" standalone="yes"?>
<Relationships xmlns="http://schemas.openxmlformats.org/package/2006/relationships"><Relationship Id="rId8" Type="http://schemas.openxmlformats.org/officeDocument/2006/relationships/hyperlink" Target="https://www.statsmodels.org/stable/index.html" TargetMode="External"/><Relationship Id="rId3" Type="http://schemas.openxmlformats.org/officeDocument/2006/relationships/hyperlink" Target="https://facebook.github.io/prophet/docs/quick_start.html" TargetMode="External"/><Relationship Id="rId7" Type="http://schemas.openxmlformats.org/officeDocument/2006/relationships/hyperlink" Target="https://seaborn.pydata.org/"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hyperlink" Target="https://matplotlib.org/" TargetMode="External"/><Relationship Id="rId5" Type="http://schemas.openxmlformats.org/officeDocument/2006/relationships/hyperlink" Target="https://github.com/cesium-ml/cesium" TargetMode="External"/><Relationship Id="rId4" Type="http://schemas.openxmlformats.org/officeDocument/2006/relationships/hyperlink" Target="https://github.com/unit8co/dart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1B150-5C17-4373-9955-BD7527843691}"/>
              </a:ext>
            </a:extLst>
          </p:cNvPr>
          <p:cNvSpPr>
            <a:spLocks noGrp="1"/>
          </p:cNvSpPr>
          <p:nvPr>
            <p:ph type="ctrTitle"/>
          </p:nvPr>
        </p:nvSpPr>
        <p:spPr/>
        <p:txBody>
          <a:bodyPr>
            <a:normAutofit/>
          </a:bodyPr>
          <a:lstStyle/>
          <a:p>
            <a:r>
              <a:rPr lang="nl-BE" sz="4000" dirty="0" err="1">
                <a:effectLst/>
                <a:latin typeface="Calibri" panose="020F0502020204030204" pitchFamily="34" charset="0"/>
                <a:ea typeface="Calibri" panose="020F0502020204030204" pitchFamily="34" charset="0"/>
              </a:rPr>
              <a:t>Can</a:t>
            </a:r>
            <a:r>
              <a:rPr lang="nl-BE" sz="4000" dirty="0">
                <a:effectLst/>
                <a:latin typeface="Calibri" panose="020F0502020204030204" pitchFamily="34" charset="0"/>
                <a:ea typeface="Calibri" panose="020F0502020204030204" pitchFamily="34" charset="0"/>
              </a:rPr>
              <a:t> we </a:t>
            </a:r>
            <a:r>
              <a:rPr lang="nl-BE" sz="4000" dirty="0" err="1">
                <a:effectLst/>
                <a:latin typeface="Calibri" panose="020F0502020204030204" pitchFamily="34" charset="0"/>
                <a:ea typeface="Calibri" panose="020F0502020204030204" pitchFamily="34" charset="0"/>
              </a:rPr>
              <a:t>really</a:t>
            </a:r>
            <a:r>
              <a:rPr lang="nl-BE" sz="4000" dirty="0">
                <a:effectLst/>
                <a:latin typeface="Calibri" panose="020F0502020204030204" pitchFamily="34" charset="0"/>
                <a:ea typeface="Calibri" panose="020F0502020204030204" pitchFamily="34" charset="0"/>
              </a:rPr>
              <a:t> </a:t>
            </a:r>
            <a:r>
              <a:rPr lang="nl-BE" sz="4000" dirty="0" err="1">
                <a:effectLst/>
                <a:latin typeface="Calibri" panose="020F0502020204030204" pitchFamily="34" charset="0"/>
                <a:ea typeface="Calibri" panose="020F0502020204030204" pitchFamily="34" charset="0"/>
              </a:rPr>
              <a:t>predict</a:t>
            </a:r>
            <a:r>
              <a:rPr lang="nl-BE" sz="4000" dirty="0">
                <a:effectLst/>
                <a:latin typeface="Calibri" panose="020F0502020204030204" pitchFamily="34" charset="0"/>
                <a:ea typeface="Calibri" panose="020F0502020204030204" pitchFamily="34" charset="0"/>
              </a:rPr>
              <a:t> </a:t>
            </a:r>
            <a:r>
              <a:rPr lang="nl-BE" sz="4000" dirty="0" err="1">
                <a:effectLst/>
                <a:latin typeface="Calibri" panose="020F0502020204030204" pitchFamily="34" charset="0"/>
                <a:ea typeface="Calibri" panose="020F0502020204030204" pitchFamily="34" charset="0"/>
              </a:rPr>
              <a:t>the</a:t>
            </a:r>
            <a:r>
              <a:rPr lang="nl-BE" sz="4000" dirty="0">
                <a:effectLst/>
                <a:latin typeface="Calibri" panose="020F0502020204030204" pitchFamily="34" charset="0"/>
                <a:ea typeface="Calibri" panose="020F0502020204030204" pitchFamily="34" charset="0"/>
              </a:rPr>
              <a:t> </a:t>
            </a:r>
            <a:r>
              <a:rPr lang="nl-BE" sz="4000" dirty="0" err="1">
                <a:effectLst/>
                <a:latin typeface="Calibri" panose="020F0502020204030204" pitchFamily="34" charset="0"/>
                <a:ea typeface="Calibri" panose="020F0502020204030204" pitchFamily="34" charset="0"/>
              </a:rPr>
              <a:t>future</a:t>
            </a:r>
            <a:r>
              <a:rPr lang="nl-BE" sz="4000" dirty="0">
                <a:effectLst/>
                <a:latin typeface="Calibri" panose="020F0502020204030204" pitchFamily="34" charset="0"/>
                <a:ea typeface="Calibri" panose="020F0502020204030204" pitchFamily="34" charset="0"/>
              </a:rPr>
              <a:t>? </a:t>
            </a:r>
            <a:endParaRPr lang="en-US" sz="13800" dirty="0"/>
          </a:p>
        </p:txBody>
      </p:sp>
      <p:sp>
        <p:nvSpPr>
          <p:cNvPr id="5" name="Subtitle 4">
            <a:extLst>
              <a:ext uri="{FF2B5EF4-FFF2-40B4-BE49-F238E27FC236}">
                <a16:creationId xmlns:a16="http://schemas.microsoft.com/office/drawing/2014/main" id="{37C977A7-A37C-4E2D-ACDA-EAE1AC92EC93}"/>
              </a:ext>
            </a:extLst>
          </p:cNvPr>
          <p:cNvSpPr>
            <a:spLocks noGrp="1"/>
          </p:cNvSpPr>
          <p:nvPr>
            <p:ph type="subTitle" idx="1"/>
          </p:nvPr>
        </p:nvSpPr>
        <p:spPr/>
        <p:txBody>
          <a:bodyPr/>
          <a:lstStyle/>
          <a:p>
            <a:r>
              <a:rPr lang="en-US" dirty="0"/>
              <a:t>Florian Vandecasteele &amp; Ellen Andries</a:t>
            </a:r>
          </a:p>
        </p:txBody>
      </p:sp>
    </p:spTree>
    <p:extLst>
      <p:ext uri="{BB962C8B-B14F-4D97-AF65-F5344CB8AC3E}">
        <p14:creationId xmlns:p14="http://schemas.microsoft.com/office/powerpoint/2010/main" val="888654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at a park&#10;&#10;Description automatically generated with low confidence">
            <a:extLst>
              <a:ext uri="{FF2B5EF4-FFF2-40B4-BE49-F238E27FC236}">
                <a16:creationId xmlns:a16="http://schemas.microsoft.com/office/drawing/2014/main" id="{3F426A67-CC49-C041-81CD-1CB6BA2A9ED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3" b="7813"/>
          <a:stretch>
            <a:fillRect/>
          </a:stretch>
        </p:blipFill>
        <p:spPr/>
      </p:pic>
      <p:sp>
        <p:nvSpPr>
          <p:cNvPr id="3" name="Text Placeholder 2">
            <a:extLst>
              <a:ext uri="{FF2B5EF4-FFF2-40B4-BE49-F238E27FC236}">
                <a16:creationId xmlns:a16="http://schemas.microsoft.com/office/drawing/2014/main" id="{AEB31730-79F9-8843-A733-E08F1C64493C}"/>
              </a:ext>
            </a:extLst>
          </p:cNvPr>
          <p:cNvSpPr>
            <a:spLocks noGrp="1"/>
          </p:cNvSpPr>
          <p:nvPr>
            <p:ph type="body" sz="quarter" idx="11"/>
          </p:nvPr>
        </p:nvSpPr>
        <p:spPr/>
        <p:txBody>
          <a:bodyPr/>
          <a:lstStyle/>
          <a:p>
            <a:endParaRPr lang="en-BE"/>
          </a:p>
        </p:txBody>
      </p:sp>
      <p:sp>
        <p:nvSpPr>
          <p:cNvPr id="4" name="Text Placeholder 3">
            <a:extLst>
              <a:ext uri="{FF2B5EF4-FFF2-40B4-BE49-F238E27FC236}">
                <a16:creationId xmlns:a16="http://schemas.microsoft.com/office/drawing/2014/main" id="{54757585-B57E-EB44-B258-3A5BAC765B0C}"/>
              </a:ext>
            </a:extLst>
          </p:cNvPr>
          <p:cNvSpPr>
            <a:spLocks noGrp="1"/>
          </p:cNvSpPr>
          <p:nvPr>
            <p:ph type="body" sz="quarter" idx="12"/>
          </p:nvPr>
        </p:nvSpPr>
        <p:spPr/>
        <p:txBody>
          <a:bodyPr/>
          <a:lstStyle/>
          <a:p>
            <a:endParaRPr lang="en-BE"/>
          </a:p>
        </p:txBody>
      </p:sp>
    </p:spTree>
    <p:extLst>
      <p:ext uri="{BB962C8B-B14F-4D97-AF65-F5344CB8AC3E}">
        <p14:creationId xmlns:p14="http://schemas.microsoft.com/office/powerpoint/2010/main" val="234673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computer, wall&#10;&#10;Description automatically generated">
            <a:extLst>
              <a:ext uri="{FF2B5EF4-FFF2-40B4-BE49-F238E27FC236}">
                <a16:creationId xmlns:a16="http://schemas.microsoft.com/office/drawing/2014/main" id="{F8AA21EE-2A5C-0240-972A-EE383A25941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253" r="17253"/>
          <a:stretch>
            <a:fillRect/>
          </a:stretch>
        </p:blipFill>
        <p:spPr>
          <a:xfrm>
            <a:off x="5339118" y="0"/>
            <a:ext cx="6737498" cy="6858000"/>
          </a:xfrm>
        </p:spPr>
      </p:pic>
      <p:sp>
        <p:nvSpPr>
          <p:cNvPr id="3" name="Title 2">
            <a:extLst>
              <a:ext uri="{FF2B5EF4-FFF2-40B4-BE49-F238E27FC236}">
                <a16:creationId xmlns:a16="http://schemas.microsoft.com/office/drawing/2014/main" id="{59D90B25-5FAD-9847-B210-91C2E26BF056}"/>
              </a:ext>
            </a:extLst>
          </p:cNvPr>
          <p:cNvSpPr>
            <a:spLocks noGrp="1"/>
          </p:cNvSpPr>
          <p:nvPr>
            <p:ph type="title"/>
          </p:nvPr>
        </p:nvSpPr>
        <p:spPr/>
        <p:txBody>
          <a:bodyPr/>
          <a:lstStyle/>
          <a:p>
            <a:r>
              <a:rPr lang="en-US" dirty="0"/>
              <a:t>Let’s get to know AE</a:t>
            </a:r>
            <a:endParaRPr lang="en-BE" dirty="0"/>
          </a:p>
        </p:txBody>
      </p:sp>
      <p:sp>
        <p:nvSpPr>
          <p:cNvPr id="4" name="Content Placeholder 3">
            <a:extLst>
              <a:ext uri="{FF2B5EF4-FFF2-40B4-BE49-F238E27FC236}">
                <a16:creationId xmlns:a16="http://schemas.microsoft.com/office/drawing/2014/main" id="{4241BE35-0AC5-9443-8579-D216A4C71348}"/>
              </a:ext>
            </a:extLst>
          </p:cNvPr>
          <p:cNvSpPr>
            <a:spLocks noGrp="1"/>
          </p:cNvSpPr>
          <p:nvPr>
            <p:ph idx="1"/>
          </p:nvPr>
        </p:nvSpPr>
        <p:spPr>
          <a:xfrm>
            <a:off x="838201" y="1457010"/>
            <a:ext cx="4477377" cy="5120203"/>
          </a:xfrm>
        </p:spPr>
        <p:txBody>
          <a:bodyPr>
            <a:normAutofit/>
          </a:bodyPr>
          <a:lstStyle/>
          <a:p>
            <a:r>
              <a:rPr lang="en-BE" sz="2000" dirty="0"/>
              <a:t>Business &amp; ICT consultancy: </a:t>
            </a:r>
          </a:p>
          <a:p>
            <a:pPr lvl="1"/>
            <a:r>
              <a:rPr lang="en-US" dirty="0"/>
              <a:t>Helping customers achieve their strategic goals in the digital world by listening to them, understanding their challenges and building the technology needed to do so.</a:t>
            </a:r>
            <a:endParaRPr lang="en-BE" dirty="0"/>
          </a:p>
          <a:p>
            <a:r>
              <a:rPr lang="en-BE" sz="2000" dirty="0"/>
              <a:t>AE Studio:</a:t>
            </a:r>
          </a:p>
          <a:p>
            <a:pPr lvl="1"/>
            <a:r>
              <a:rPr lang="en-US" dirty="0"/>
              <a:t>Building own products to help clients define the right strategy and to provide quality support and long-term services.</a:t>
            </a:r>
            <a:endParaRPr lang="en-BE" dirty="0"/>
          </a:p>
        </p:txBody>
      </p:sp>
      <p:sp>
        <p:nvSpPr>
          <p:cNvPr id="6" name="Slide Number Placeholder 5">
            <a:extLst>
              <a:ext uri="{FF2B5EF4-FFF2-40B4-BE49-F238E27FC236}">
                <a16:creationId xmlns:a16="http://schemas.microsoft.com/office/drawing/2014/main" id="{763EB496-3888-6844-8C9C-6A385E72F9C2}"/>
              </a:ext>
            </a:extLst>
          </p:cNvPr>
          <p:cNvSpPr>
            <a:spLocks noGrp="1"/>
          </p:cNvSpPr>
          <p:nvPr>
            <p:ph type="sldNum" sz="quarter" idx="12"/>
          </p:nvPr>
        </p:nvSpPr>
        <p:spPr/>
        <p:txBody>
          <a:bodyPr/>
          <a:lstStyle/>
          <a:p>
            <a:fld id="{761B7991-791C-44D3-A34B-0516733EAC00}" type="slidenum">
              <a:rPr lang="en-GB" smtClean="0"/>
              <a:t>11</a:t>
            </a:fld>
            <a:endParaRPr lang="en-GB" dirty="0"/>
          </a:p>
        </p:txBody>
      </p:sp>
    </p:spTree>
    <p:extLst>
      <p:ext uri="{BB962C8B-B14F-4D97-AF65-F5344CB8AC3E}">
        <p14:creationId xmlns:p14="http://schemas.microsoft.com/office/powerpoint/2010/main" val="3013420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dancing&#10;&#10;Description automatically generated">
            <a:extLst>
              <a:ext uri="{FF2B5EF4-FFF2-40B4-BE49-F238E27FC236}">
                <a16:creationId xmlns:a16="http://schemas.microsoft.com/office/drawing/2014/main" id="{BEDF4457-10DD-EE44-82CF-757F6159A0F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3" b="7813"/>
          <a:stretch>
            <a:fillRect/>
          </a:stretch>
        </p:blipFill>
        <p:spPr/>
      </p:pic>
      <p:sp>
        <p:nvSpPr>
          <p:cNvPr id="3" name="Text Placeholder 2">
            <a:extLst>
              <a:ext uri="{FF2B5EF4-FFF2-40B4-BE49-F238E27FC236}">
                <a16:creationId xmlns:a16="http://schemas.microsoft.com/office/drawing/2014/main" id="{AEB31730-79F9-8843-A733-E08F1C64493C}"/>
              </a:ext>
            </a:extLst>
          </p:cNvPr>
          <p:cNvSpPr>
            <a:spLocks noGrp="1"/>
          </p:cNvSpPr>
          <p:nvPr>
            <p:ph type="body" sz="quarter" idx="11"/>
          </p:nvPr>
        </p:nvSpPr>
        <p:spPr/>
        <p:txBody>
          <a:bodyPr/>
          <a:lstStyle/>
          <a:p>
            <a:endParaRPr lang="en-BE" dirty="0"/>
          </a:p>
        </p:txBody>
      </p:sp>
      <p:sp>
        <p:nvSpPr>
          <p:cNvPr id="4" name="Text Placeholder 3">
            <a:extLst>
              <a:ext uri="{FF2B5EF4-FFF2-40B4-BE49-F238E27FC236}">
                <a16:creationId xmlns:a16="http://schemas.microsoft.com/office/drawing/2014/main" id="{54757585-B57E-EB44-B258-3A5BAC765B0C}"/>
              </a:ext>
            </a:extLst>
          </p:cNvPr>
          <p:cNvSpPr>
            <a:spLocks noGrp="1"/>
          </p:cNvSpPr>
          <p:nvPr>
            <p:ph type="body" sz="quarter" idx="12"/>
          </p:nvPr>
        </p:nvSpPr>
        <p:spPr/>
        <p:txBody>
          <a:bodyPr/>
          <a:lstStyle/>
          <a:p>
            <a:endParaRPr lang="en-BE"/>
          </a:p>
        </p:txBody>
      </p:sp>
    </p:spTree>
    <p:extLst>
      <p:ext uri="{BB962C8B-B14F-4D97-AF65-F5344CB8AC3E}">
        <p14:creationId xmlns:p14="http://schemas.microsoft.com/office/powerpoint/2010/main" val="263698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EB0C65-E53D-4141-9A7F-05D7E35006C8}"/>
              </a:ext>
            </a:extLst>
          </p:cNvPr>
          <p:cNvSpPr>
            <a:spLocks noGrp="1"/>
          </p:cNvSpPr>
          <p:nvPr>
            <p:ph type="title"/>
          </p:nvPr>
        </p:nvSpPr>
        <p:spPr/>
        <p:txBody>
          <a:bodyPr/>
          <a:lstStyle/>
          <a:p>
            <a:r>
              <a:rPr lang="en-US" dirty="0"/>
              <a:t>Let’s get to know AE</a:t>
            </a:r>
          </a:p>
        </p:txBody>
      </p:sp>
      <p:sp>
        <p:nvSpPr>
          <p:cNvPr id="6" name="Text Placeholder 5">
            <a:extLst>
              <a:ext uri="{FF2B5EF4-FFF2-40B4-BE49-F238E27FC236}">
                <a16:creationId xmlns:a16="http://schemas.microsoft.com/office/drawing/2014/main" id="{7EA7F446-0095-4679-9010-7BA781B823BF}"/>
              </a:ext>
            </a:extLst>
          </p:cNvPr>
          <p:cNvSpPr>
            <a:spLocks noGrp="1"/>
          </p:cNvSpPr>
          <p:nvPr>
            <p:ph type="body" sz="quarter" idx="14"/>
          </p:nvPr>
        </p:nvSpPr>
        <p:spPr/>
        <p:txBody>
          <a:bodyPr/>
          <a:lstStyle/>
          <a:p>
            <a:r>
              <a:rPr lang="en-US" dirty="0"/>
              <a:t>AE culture</a:t>
            </a:r>
          </a:p>
        </p:txBody>
      </p:sp>
      <p:sp>
        <p:nvSpPr>
          <p:cNvPr id="7" name="Text Placeholder 6">
            <a:extLst>
              <a:ext uri="{FF2B5EF4-FFF2-40B4-BE49-F238E27FC236}">
                <a16:creationId xmlns:a16="http://schemas.microsoft.com/office/drawing/2014/main" id="{CAF49D01-8ABF-4121-81EF-B11CCF9D9331}"/>
              </a:ext>
            </a:extLst>
          </p:cNvPr>
          <p:cNvSpPr>
            <a:spLocks noGrp="1"/>
          </p:cNvSpPr>
          <p:nvPr>
            <p:ph type="body" sz="quarter" idx="15"/>
          </p:nvPr>
        </p:nvSpPr>
        <p:spPr/>
        <p:txBody>
          <a:bodyPr/>
          <a:lstStyle/>
          <a:p>
            <a:r>
              <a:rPr lang="en-US" dirty="0"/>
              <a:t>People growth</a:t>
            </a:r>
          </a:p>
        </p:txBody>
      </p:sp>
      <p:sp>
        <p:nvSpPr>
          <p:cNvPr id="8" name="Text Placeholder 7">
            <a:extLst>
              <a:ext uri="{FF2B5EF4-FFF2-40B4-BE49-F238E27FC236}">
                <a16:creationId xmlns:a16="http://schemas.microsoft.com/office/drawing/2014/main" id="{2F707ED2-CDEF-490B-A620-CE01A3D9B3FB}"/>
              </a:ext>
            </a:extLst>
          </p:cNvPr>
          <p:cNvSpPr>
            <a:spLocks noGrp="1"/>
          </p:cNvSpPr>
          <p:nvPr>
            <p:ph type="body" sz="quarter" idx="16"/>
          </p:nvPr>
        </p:nvSpPr>
        <p:spPr/>
        <p:txBody>
          <a:bodyPr/>
          <a:lstStyle/>
          <a:p>
            <a:r>
              <a:rPr lang="en-US" dirty="0"/>
              <a:t>Balance</a:t>
            </a:r>
          </a:p>
        </p:txBody>
      </p:sp>
      <p:sp>
        <p:nvSpPr>
          <p:cNvPr id="9" name="Text Placeholder 8">
            <a:extLst>
              <a:ext uri="{FF2B5EF4-FFF2-40B4-BE49-F238E27FC236}">
                <a16:creationId xmlns:a16="http://schemas.microsoft.com/office/drawing/2014/main" id="{DF140360-DECE-4484-9CC4-7478A870DCFC}"/>
              </a:ext>
            </a:extLst>
          </p:cNvPr>
          <p:cNvSpPr>
            <a:spLocks noGrp="1"/>
          </p:cNvSpPr>
          <p:nvPr>
            <p:ph type="body" sz="quarter" idx="17"/>
          </p:nvPr>
        </p:nvSpPr>
        <p:spPr/>
        <p:txBody>
          <a:bodyPr/>
          <a:lstStyle/>
          <a:p>
            <a:r>
              <a:rPr lang="en-US" dirty="0"/>
              <a:t>Continuous improvement</a:t>
            </a:r>
          </a:p>
        </p:txBody>
      </p:sp>
      <p:sp>
        <p:nvSpPr>
          <p:cNvPr id="10" name="Text Placeholder 9">
            <a:extLst>
              <a:ext uri="{FF2B5EF4-FFF2-40B4-BE49-F238E27FC236}">
                <a16:creationId xmlns:a16="http://schemas.microsoft.com/office/drawing/2014/main" id="{3D130A0D-57C5-4FED-ACB5-8E4C656717C5}"/>
              </a:ext>
            </a:extLst>
          </p:cNvPr>
          <p:cNvSpPr>
            <a:spLocks noGrp="1"/>
          </p:cNvSpPr>
          <p:nvPr>
            <p:ph type="body" sz="quarter" idx="18"/>
          </p:nvPr>
        </p:nvSpPr>
        <p:spPr/>
        <p:txBody>
          <a:bodyPr/>
          <a:lstStyle/>
          <a:p>
            <a:r>
              <a:rPr lang="en-US" dirty="0"/>
              <a:t>Commitment</a:t>
            </a:r>
          </a:p>
        </p:txBody>
      </p:sp>
    </p:spTree>
    <p:extLst>
      <p:ext uri="{BB962C8B-B14F-4D97-AF65-F5344CB8AC3E}">
        <p14:creationId xmlns:p14="http://schemas.microsoft.com/office/powerpoint/2010/main" val="670853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running on a beach&#10;&#10;Description automatically generated">
            <a:extLst>
              <a:ext uri="{FF2B5EF4-FFF2-40B4-BE49-F238E27FC236}">
                <a16:creationId xmlns:a16="http://schemas.microsoft.com/office/drawing/2014/main" id="{BA55A479-0CCE-1342-B1E0-A63ED551CB7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3" b="7813"/>
          <a:stretch>
            <a:fillRect/>
          </a:stretch>
        </p:blipFill>
        <p:spPr/>
      </p:pic>
      <p:sp>
        <p:nvSpPr>
          <p:cNvPr id="3" name="Text Placeholder 2">
            <a:extLst>
              <a:ext uri="{FF2B5EF4-FFF2-40B4-BE49-F238E27FC236}">
                <a16:creationId xmlns:a16="http://schemas.microsoft.com/office/drawing/2014/main" id="{AEB31730-79F9-8843-A733-E08F1C64493C}"/>
              </a:ext>
            </a:extLst>
          </p:cNvPr>
          <p:cNvSpPr>
            <a:spLocks noGrp="1"/>
          </p:cNvSpPr>
          <p:nvPr>
            <p:ph type="body" sz="quarter" idx="11"/>
          </p:nvPr>
        </p:nvSpPr>
        <p:spPr/>
        <p:txBody>
          <a:bodyPr/>
          <a:lstStyle/>
          <a:p>
            <a:endParaRPr lang="en-BE" dirty="0"/>
          </a:p>
        </p:txBody>
      </p:sp>
      <p:sp>
        <p:nvSpPr>
          <p:cNvPr id="4" name="Text Placeholder 3">
            <a:extLst>
              <a:ext uri="{FF2B5EF4-FFF2-40B4-BE49-F238E27FC236}">
                <a16:creationId xmlns:a16="http://schemas.microsoft.com/office/drawing/2014/main" id="{54757585-B57E-EB44-B258-3A5BAC765B0C}"/>
              </a:ext>
            </a:extLst>
          </p:cNvPr>
          <p:cNvSpPr>
            <a:spLocks noGrp="1"/>
          </p:cNvSpPr>
          <p:nvPr>
            <p:ph type="body" sz="quarter" idx="12"/>
          </p:nvPr>
        </p:nvSpPr>
        <p:spPr/>
        <p:txBody>
          <a:bodyPr/>
          <a:lstStyle/>
          <a:p>
            <a:endParaRPr lang="en-BE"/>
          </a:p>
        </p:txBody>
      </p:sp>
    </p:spTree>
    <p:extLst>
      <p:ext uri="{BB962C8B-B14F-4D97-AF65-F5344CB8AC3E}">
        <p14:creationId xmlns:p14="http://schemas.microsoft.com/office/powerpoint/2010/main" val="2975555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B0B8C3C-AB7C-41B8-B657-FEFBF12B29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4" imgW="532" imgH="530" progId="TCLayout.ActiveDocument.1">
                  <p:embed/>
                </p:oleObj>
              </mc:Choice>
              <mc:Fallback>
                <p:oleObj name="think-cell Slide" r:id="rId4" imgW="532" imgH="530" progId="TCLayout.ActiveDocument.1">
                  <p:embed/>
                  <p:pic>
                    <p:nvPicPr>
                      <p:cNvPr id="4" name="Object 3" hidden="1">
                        <a:extLst>
                          <a:ext uri="{FF2B5EF4-FFF2-40B4-BE49-F238E27FC236}">
                            <a16:creationId xmlns:a16="http://schemas.microsoft.com/office/drawing/2014/main" id="{1B0B8C3C-AB7C-41B8-B657-FEFBF12B29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9E1B0ED-2689-4D17-9F82-13E19312220A}"/>
              </a:ext>
            </a:extLst>
          </p:cNvPr>
          <p:cNvSpPr>
            <a:spLocks noGrp="1"/>
          </p:cNvSpPr>
          <p:nvPr>
            <p:ph type="ctrTitle"/>
          </p:nvPr>
        </p:nvSpPr>
        <p:spPr/>
        <p:txBody>
          <a:bodyPr vert="horz">
            <a:normAutofit/>
          </a:bodyPr>
          <a:lstStyle/>
          <a:p>
            <a:r>
              <a:rPr lang="en-GB" sz="4800" dirty="0"/>
              <a:t>Time series introduction</a:t>
            </a:r>
          </a:p>
        </p:txBody>
      </p:sp>
    </p:spTree>
    <p:extLst>
      <p:ext uri="{BB962C8B-B14F-4D97-AF65-F5344CB8AC3E}">
        <p14:creationId xmlns:p14="http://schemas.microsoft.com/office/powerpoint/2010/main" val="2289920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4BE9A3-0494-4B8F-814C-1E71C9280C7D}"/>
              </a:ext>
            </a:extLst>
          </p:cNvPr>
          <p:cNvSpPr>
            <a:spLocks noGrp="1"/>
          </p:cNvSpPr>
          <p:nvPr>
            <p:ph type="title"/>
          </p:nvPr>
        </p:nvSpPr>
        <p:spPr/>
        <p:txBody>
          <a:bodyPr>
            <a:normAutofit fontScale="90000"/>
          </a:bodyPr>
          <a:lstStyle/>
          <a:p>
            <a:r>
              <a:rPr lang="en-GB" sz="4400" dirty="0"/>
              <a:t>Time series introduction – business cases</a:t>
            </a:r>
            <a:endParaRPr lang="en-US" dirty="0"/>
          </a:p>
        </p:txBody>
      </p:sp>
      <p:sp>
        <p:nvSpPr>
          <p:cNvPr id="5" name="Content Placeholder 4">
            <a:extLst>
              <a:ext uri="{FF2B5EF4-FFF2-40B4-BE49-F238E27FC236}">
                <a16:creationId xmlns:a16="http://schemas.microsoft.com/office/drawing/2014/main" id="{697BCF18-2BDA-470B-BAC1-73A23CB2C408}"/>
              </a:ext>
            </a:extLst>
          </p:cNvPr>
          <p:cNvSpPr>
            <a:spLocks noGrp="1"/>
          </p:cNvSpPr>
          <p:nvPr>
            <p:ph idx="1"/>
          </p:nvPr>
        </p:nvSpPr>
        <p:spPr/>
        <p:txBody>
          <a:bodyPr>
            <a:normAutofit fontScale="92500" lnSpcReduction="20000"/>
          </a:bodyPr>
          <a:lstStyle/>
          <a:p>
            <a:pPr lvl="1"/>
            <a:r>
              <a:rPr lang="en-US" sz="1800" dirty="0"/>
              <a:t>Economics</a:t>
            </a:r>
          </a:p>
          <a:p>
            <a:pPr lvl="2"/>
            <a:r>
              <a:rPr lang="en-US" sz="1600" dirty="0"/>
              <a:t>Consumer price index</a:t>
            </a:r>
          </a:p>
          <a:p>
            <a:pPr lvl="2"/>
            <a:r>
              <a:rPr lang="en-US" sz="1600" dirty="0"/>
              <a:t>Unemployment</a:t>
            </a:r>
          </a:p>
          <a:p>
            <a:pPr lvl="1"/>
            <a:endParaRPr lang="en-US" sz="1800" dirty="0"/>
          </a:p>
          <a:p>
            <a:pPr lvl="1"/>
            <a:r>
              <a:rPr lang="en-US" sz="1800" dirty="0"/>
              <a:t>Social science</a:t>
            </a:r>
          </a:p>
          <a:p>
            <a:pPr lvl="2"/>
            <a:r>
              <a:rPr lang="en-US" sz="1600" dirty="0"/>
              <a:t>Population</a:t>
            </a:r>
          </a:p>
          <a:p>
            <a:pPr lvl="1"/>
            <a:endParaRPr lang="en-US" sz="1800" dirty="0"/>
          </a:p>
          <a:p>
            <a:pPr lvl="1"/>
            <a:r>
              <a:rPr lang="en-US" sz="1800" dirty="0"/>
              <a:t>Epidemiology</a:t>
            </a:r>
          </a:p>
          <a:p>
            <a:pPr lvl="2"/>
            <a:r>
              <a:rPr lang="en-US" sz="1600" dirty="0"/>
              <a:t>Covid figures</a:t>
            </a:r>
          </a:p>
          <a:p>
            <a:pPr marL="900000" lvl="2" indent="0">
              <a:buNone/>
            </a:pPr>
            <a:endParaRPr lang="en-US" sz="1600" dirty="0"/>
          </a:p>
          <a:p>
            <a:pPr lvl="1"/>
            <a:r>
              <a:rPr lang="en-US" sz="1800" dirty="0"/>
              <a:t>Medical</a:t>
            </a:r>
          </a:p>
          <a:p>
            <a:pPr lvl="2"/>
            <a:r>
              <a:rPr lang="en-US" sz="1600" dirty="0"/>
              <a:t>Brain monitoring EEG</a:t>
            </a:r>
          </a:p>
          <a:p>
            <a:pPr lvl="2"/>
            <a:r>
              <a:rPr lang="en-US" sz="1600" dirty="0"/>
              <a:t>Heart rate monitoring ECG</a:t>
            </a:r>
          </a:p>
          <a:p>
            <a:pPr lvl="1"/>
            <a:endParaRPr lang="en-US" sz="1800" dirty="0"/>
          </a:p>
          <a:p>
            <a:pPr lvl="1"/>
            <a:r>
              <a:rPr lang="en-US" sz="1800" dirty="0"/>
              <a:t>Physical science</a:t>
            </a:r>
          </a:p>
          <a:p>
            <a:pPr lvl="2"/>
            <a:r>
              <a:rPr lang="en-US" sz="1600" dirty="0"/>
              <a:t>Rainfall</a:t>
            </a:r>
          </a:p>
          <a:p>
            <a:pPr lvl="2"/>
            <a:r>
              <a:rPr lang="en-US" sz="1600" dirty="0"/>
              <a:t>Temperature </a:t>
            </a:r>
          </a:p>
          <a:p>
            <a:pPr lvl="2"/>
            <a:endParaRPr lang="en-US" sz="1600" dirty="0"/>
          </a:p>
          <a:p>
            <a:pPr lvl="1"/>
            <a:r>
              <a:rPr lang="en-US" sz="1800" dirty="0"/>
              <a:t>…</a:t>
            </a:r>
          </a:p>
        </p:txBody>
      </p:sp>
      <p:pic>
        <p:nvPicPr>
          <p:cNvPr id="17410" name="Picture 2" descr="70 BEST &amp;quot;Time Series&amp;quot; IMAGES, STOCK PHOTOS &amp;amp; VECTORS | Adobe Stock">
            <a:extLst>
              <a:ext uri="{FF2B5EF4-FFF2-40B4-BE49-F238E27FC236}">
                <a16:creationId xmlns:a16="http://schemas.microsoft.com/office/drawing/2014/main" id="{3B700BC2-F8EE-44C0-98D5-E46B0ED28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050" y="2171700"/>
            <a:ext cx="394335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64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CD37-2591-421B-A074-2273465F1BD0}"/>
              </a:ext>
            </a:extLst>
          </p:cNvPr>
          <p:cNvSpPr>
            <a:spLocks noGrp="1"/>
          </p:cNvSpPr>
          <p:nvPr>
            <p:ph type="title"/>
          </p:nvPr>
        </p:nvSpPr>
        <p:spPr/>
        <p:txBody>
          <a:bodyPr>
            <a:normAutofit/>
          </a:bodyPr>
          <a:lstStyle/>
          <a:p>
            <a:r>
              <a:rPr lang="en-GB" sz="4400" dirty="0"/>
              <a:t>Time series introduction</a:t>
            </a:r>
            <a:endParaRPr lang="en-US" dirty="0"/>
          </a:p>
        </p:txBody>
      </p:sp>
      <p:sp>
        <p:nvSpPr>
          <p:cNvPr id="3" name="Content Placeholder 2">
            <a:extLst>
              <a:ext uri="{FF2B5EF4-FFF2-40B4-BE49-F238E27FC236}">
                <a16:creationId xmlns:a16="http://schemas.microsoft.com/office/drawing/2014/main" id="{721B3B4A-4AC9-4323-8548-C7C63551CF28}"/>
              </a:ext>
            </a:extLst>
          </p:cNvPr>
          <p:cNvSpPr>
            <a:spLocks noGrp="1"/>
          </p:cNvSpPr>
          <p:nvPr>
            <p:ph idx="1"/>
          </p:nvPr>
        </p:nvSpPr>
        <p:spPr/>
        <p:txBody>
          <a:bodyPr>
            <a:normAutofit/>
          </a:bodyPr>
          <a:lstStyle/>
          <a:p>
            <a:endParaRPr lang="en-US" dirty="0">
              <a:solidFill>
                <a:srgbClr val="292929"/>
              </a:solidFill>
              <a:latin typeface="charter"/>
            </a:endParaRPr>
          </a:p>
          <a:p>
            <a:pPr marL="0" indent="0">
              <a:buNone/>
            </a:pPr>
            <a:r>
              <a:rPr lang="en-US" dirty="0"/>
              <a:t>What makes time series special - different?</a:t>
            </a:r>
          </a:p>
          <a:p>
            <a:pPr marL="0" indent="0">
              <a:buNone/>
            </a:pPr>
            <a:endParaRPr lang="en-US" dirty="0"/>
          </a:p>
          <a:p>
            <a:r>
              <a:rPr lang="en-US" dirty="0"/>
              <a:t>Successive observations are usually not independent</a:t>
            </a:r>
          </a:p>
          <a:p>
            <a:pPr lvl="1"/>
            <a:r>
              <a:rPr lang="en-US" sz="2400" dirty="0"/>
              <a:t>! Analysis must consider the time order</a:t>
            </a:r>
          </a:p>
          <a:p>
            <a:pPr lvl="1"/>
            <a:r>
              <a:rPr lang="en-US" sz="2400" dirty="0"/>
              <a:t>Future values may be predicted from past observations!</a:t>
            </a:r>
          </a:p>
          <a:p>
            <a:r>
              <a:rPr lang="en-US" dirty="0"/>
              <a:t>Have characteristics like seasonality and trend</a:t>
            </a:r>
          </a:p>
          <a:p>
            <a:r>
              <a:rPr lang="en-US" dirty="0"/>
              <a:t>Require retraining on a regular basis</a:t>
            </a:r>
          </a:p>
          <a:p>
            <a:endParaRPr lang="en-US" dirty="0">
              <a:solidFill>
                <a:srgbClr val="292929"/>
              </a:solidFill>
              <a:latin typeface="charter"/>
            </a:endParaRPr>
          </a:p>
          <a:p>
            <a:endParaRPr lang="en-US" dirty="0">
              <a:solidFill>
                <a:srgbClr val="292929"/>
              </a:solidFill>
              <a:latin typeface="charter"/>
            </a:endParaRPr>
          </a:p>
          <a:p>
            <a:endParaRPr lang="en-US" dirty="0">
              <a:solidFill>
                <a:srgbClr val="292929"/>
              </a:solidFill>
              <a:latin typeface="charter"/>
            </a:endParaRPr>
          </a:p>
        </p:txBody>
      </p:sp>
      <p:sp>
        <p:nvSpPr>
          <p:cNvPr id="5" name="Slide Number Placeholder 4">
            <a:extLst>
              <a:ext uri="{FF2B5EF4-FFF2-40B4-BE49-F238E27FC236}">
                <a16:creationId xmlns:a16="http://schemas.microsoft.com/office/drawing/2014/main" id="{676F4744-3DED-48CE-A0BD-117DA978BD72}"/>
              </a:ext>
            </a:extLst>
          </p:cNvPr>
          <p:cNvSpPr>
            <a:spLocks noGrp="1"/>
          </p:cNvSpPr>
          <p:nvPr>
            <p:ph type="sldNum" sz="quarter" idx="11"/>
          </p:nvPr>
        </p:nvSpPr>
        <p:spPr/>
        <p:txBody>
          <a:bodyPr/>
          <a:lstStyle/>
          <a:p>
            <a:fld id="{761B7991-791C-44D3-A34B-0516733EAC00}" type="slidenum">
              <a:rPr lang="en-GB" smtClean="0"/>
              <a:t>17</a:t>
            </a:fld>
            <a:endParaRPr lang="en-GB" dirty="0"/>
          </a:p>
        </p:txBody>
      </p:sp>
    </p:spTree>
    <p:extLst>
      <p:ext uri="{BB962C8B-B14F-4D97-AF65-F5344CB8AC3E}">
        <p14:creationId xmlns:p14="http://schemas.microsoft.com/office/powerpoint/2010/main" val="128782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CD37-2591-421B-A074-2273465F1BD0}"/>
              </a:ext>
            </a:extLst>
          </p:cNvPr>
          <p:cNvSpPr>
            <a:spLocks noGrp="1"/>
          </p:cNvSpPr>
          <p:nvPr>
            <p:ph type="title"/>
          </p:nvPr>
        </p:nvSpPr>
        <p:spPr/>
        <p:txBody>
          <a:bodyPr/>
          <a:lstStyle/>
          <a:p>
            <a:r>
              <a:rPr lang="en-GB" sz="4400" dirty="0"/>
              <a:t>Time series introduction - terminology</a:t>
            </a:r>
            <a:endParaRPr lang="en-US" dirty="0"/>
          </a:p>
        </p:txBody>
      </p:sp>
      <p:sp>
        <p:nvSpPr>
          <p:cNvPr id="3" name="Content Placeholder 2">
            <a:extLst>
              <a:ext uri="{FF2B5EF4-FFF2-40B4-BE49-F238E27FC236}">
                <a16:creationId xmlns:a16="http://schemas.microsoft.com/office/drawing/2014/main" id="{721B3B4A-4AC9-4323-8548-C7C63551CF28}"/>
              </a:ext>
            </a:extLst>
          </p:cNvPr>
          <p:cNvSpPr>
            <a:spLocks noGrp="1"/>
          </p:cNvSpPr>
          <p:nvPr>
            <p:ph idx="1"/>
          </p:nvPr>
        </p:nvSpPr>
        <p:spPr/>
        <p:txBody>
          <a:bodyPr>
            <a:normAutofit/>
          </a:bodyPr>
          <a:lstStyle/>
          <a:p>
            <a:r>
              <a:rPr lang="en-US" b="0" i="0" dirty="0">
                <a:solidFill>
                  <a:srgbClr val="292929"/>
                </a:solidFill>
                <a:effectLst/>
                <a:latin typeface="charter"/>
              </a:rPr>
              <a:t>A ‘</a:t>
            </a:r>
            <a:r>
              <a:rPr lang="en-US" b="1" i="1" dirty="0">
                <a:solidFill>
                  <a:srgbClr val="292929"/>
                </a:solidFill>
                <a:effectLst/>
                <a:latin typeface="Charter"/>
              </a:rPr>
              <a:t>Time Series’ </a:t>
            </a:r>
            <a:r>
              <a:rPr lang="en-US" b="0" i="0" dirty="0">
                <a:solidFill>
                  <a:srgbClr val="292929"/>
                </a:solidFill>
                <a:effectLst/>
                <a:latin typeface="charter"/>
              </a:rPr>
              <a:t>is a collection of observations indexed by time. The observations each occur at some time t, where t belongs to the set of allowed times, </a:t>
            </a:r>
            <a:r>
              <a:rPr lang="en-US" b="1" i="0" dirty="0">
                <a:solidFill>
                  <a:srgbClr val="292929"/>
                </a:solidFill>
                <a:effectLst/>
                <a:latin typeface="Charter"/>
              </a:rPr>
              <a:t>T</a:t>
            </a:r>
            <a:r>
              <a:rPr lang="en-US" b="0" i="0" dirty="0">
                <a:solidFill>
                  <a:srgbClr val="292929"/>
                </a:solidFill>
                <a:effectLst/>
                <a:latin typeface="charter"/>
              </a:rPr>
              <a:t>.</a:t>
            </a:r>
          </a:p>
          <a:p>
            <a:endParaRPr lang="en-US" dirty="0">
              <a:solidFill>
                <a:srgbClr val="292929"/>
              </a:solidFill>
              <a:latin typeface="charter"/>
            </a:endParaRPr>
          </a:p>
          <a:p>
            <a:endParaRPr lang="en-US" dirty="0">
              <a:solidFill>
                <a:srgbClr val="292929"/>
              </a:solidFill>
              <a:latin typeface="charter"/>
            </a:endParaRPr>
          </a:p>
          <a:p>
            <a:endParaRPr lang="en-US" dirty="0">
              <a:solidFill>
                <a:srgbClr val="292929"/>
              </a:solidFill>
              <a:latin typeface="charter"/>
            </a:endParaRPr>
          </a:p>
          <a:p>
            <a:endParaRPr lang="en-US" dirty="0">
              <a:solidFill>
                <a:srgbClr val="292929"/>
              </a:solidFill>
              <a:latin typeface="charter"/>
            </a:endParaRPr>
          </a:p>
        </p:txBody>
      </p:sp>
      <p:sp>
        <p:nvSpPr>
          <p:cNvPr id="5" name="Slide Number Placeholder 4">
            <a:extLst>
              <a:ext uri="{FF2B5EF4-FFF2-40B4-BE49-F238E27FC236}">
                <a16:creationId xmlns:a16="http://schemas.microsoft.com/office/drawing/2014/main" id="{676F4744-3DED-48CE-A0BD-117DA978BD72}"/>
              </a:ext>
            </a:extLst>
          </p:cNvPr>
          <p:cNvSpPr>
            <a:spLocks noGrp="1"/>
          </p:cNvSpPr>
          <p:nvPr>
            <p:ph type="sldNum" sz="quarter" idx="11"/>
          </p:nvPr>
        </p:nvSpPr>
        <p:spPr/>
        <p:txBody>
          <a:bodyPr/>
          <a:lstStyle/>
          <a:p>
            <a:fld id="{761B7991-791C-44D3-A34B-0516733EAC00}" type="slidenum">
              <a:rPr lang="en-GB" smtClean="0"/>
              <a:t>18</a:t>
            </a:fld>
            <a:endParaRPr lang="en-GB" dirty="0"/>
          </a:p>
        </p:txBody>
      </p:sp>
      <p:pic>
        <p:nvPicPr>
          <p:cNvPr id="16386" name="Picture 2">
            <a:extLst>
              <a:ext uri="{FF2B5EF4-FFF2-40B4-BE49-F238E27FC236}">
                <a16:creationId xmlns:a16="http://schemas.microsoft.com/office/drawing/2014/main" id="{F279D22F-EC32-4C36-97C6-3A0D7EEF0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450" y="2713038"/>
            <a:ext cx="1660525" cy="59720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2020 Tied for Warmest Year on Record">
            <a:extLst>
              <a:ext uri="{FF2B5EF4-FFF2-40B4-BE49-F238E27FC236}">
                <a16:creationId xmlns:a16="http://schemas.microsoft.com/office/drawing/2014/main" id="{011B210A-79A6-4067-8F33-A58126EE7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505543"/>
            <a:ext cx="6858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D4BC35F1-4349-44DA-85D7-A124D01EB8B9}"/>
              </a:ext>
            </a:extLst>
          </p:cNvPr>
          <p:cNvSpPr txBox="1">
            <a:spLocks/>
          </p:cNvSpPr>
          <p:nvPr/>
        </p:nvSpPr>
        <p:spPr>
          <a:xfrm>
            <a:off x="8834984" y="6343993"/>
            <a:ext cx="2010104" cy="386257"/>
          </a:xfrm>
          <a:prstGeom prst="rect">
            <a:avLst/>
          </a:prstGeom>
        </p:spPr>
        <p:txBody>
          <a:bodyPr vert="horz" lIns="91440" tIns="45720" rIns="91440" bIns="45720" rtlCol="0">
            <a:normAutofit/>
          </a:bodyPr>
          <a:lstStyle>
            <a:lvl1pPr marL="468000" indent="-468000" algn="l" defTabSz="914400" rtl="0" eaLnBrk="1" latinLnBrk="0" hangingPunct="1">
              <a:lnSpc>
                <a:spcPct val="90000"/>
              </a:lnSpc>
              <a:spcBef>
                <a:spcPts val="1000"/>
              </a:spcBef>
              <a:buClr>
                <a:schemeClr val="accent2"/>
              </a:buClr>
              <a:buFontTx/>
              <a:buBlip>
                <a:blip r:embed="rId5">
                  <a:extLst>
                    <a:ext uri="{96DAC541-7B7A-43D3-8B79-37D633B846F1}">
                      <asvg:svgBlip xmlns:asvg="http://schemas.microsoft.com/office/drawing/2016/SVG/main" r:embed="rId6"/>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5">
                  <a:extLst>
                    <a:ext uri="{96DAC541-7B7A-43D3-8B79-37D633B846F1}">
                      <asvg:svgBlip xmlns:asvg="http://schemas.microsoft.com/office/drawing/2016/SVG/main" r:embed="rId6"/>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5">
                  <a:extLst>
                    <a:ext uri="{96DAC541-7B7A-43D3-8B79-37D633B846F1}">
                      <asvg:svgBlip xmlns:asvg="http://schemas.microsoft.com/office/drawing/2016/SVG/main" r:embed="rId6"/>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5">
                  <a:extLst>
                    <a:ext uri="{96DAC541-7B7A-43D3-8B79-37D633B846F1}">
                      <asvg:svgBlip xmlns:asvg="http://schemas.microsoft.com/office/drawing/2016/SVG/main" r:embed="rId6"/>
                    </a:ext>
                  </a:extLst>
                </a:blip>
              </a:buBlip>
              <a:defRPr sz="1600" kern="1200">
                <a:solidFill>
                  <a:schemeClr val="tx1"/>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5">
                  <a:extLst>
                    <a:ext uri="{96DAC541-7B7A-43D3-8B79-37D633B846F1}">
                      <asvg:svgBlip xmlns:asvg="http://schemas.microsoft.com/office/drawing/2016/SVG/main" r:embed="rId6"/>
                    </a:ext>
                  </a:extLst>
                </a:blip>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lumMod val="75000"/>
                  </a:schemeClr>
                </a:solidFill>
                <a:latin typeface="charter"/>
              </a:rPr>
              <a:t>Source NASA</a:t>
            </a: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p:txBody>
      </p:sp>
    </p:spTree>
    <p:extLst>
      <p:ext uri="{BB962C8B-B14F-4D97-AF65-F5344CB8AC3E}">
        <p14:creationId xmlns:p14="http://schemas.microsoft.com/office/powerpoint/2010/main" val="4097040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235C-BE35-4F6E-86E3-12D54F73F4CD}"/>
              </a:ext>
            </a:extLst>
          </p:cNvPr>
          <p:cNvSpPr>
            <a:spLocks noGrp="1"/>
          </p:cNvSpPr>
          <p:nvPr>
            <p:ph type="title"/>
          </p:nvPr>
        </p:nvSpPr>
        <p:spPr/>
        <p:txBody>
          <a:bodyPr/>
          <a:lstStyle/>
          <a:p>
            <a:r>
              <a:rPr lang="en-GB" sz="4400"/>
              <a:t>Time series introduction - terminology</a:t>
            </a:r>
            <a:endParaRPr lang="en-US" dirty="0"/>
          </a:p>
        </p:txBody>
      </p:sp>
      <p:sp>
        <p:nvSpPr>
          <p:cNvPr id="3" name="Content Placeholder 2">
            <a:extLst>
              <a:ext uri="{FF2B5EF4-FFF2-40B4-BE49-F238E27FC236}">
                <a16:creationId xmlns:a16="http://schemas.microsoft.com/office/drawing/2014/main" id="{40371D94-8CF0-4C08-B1CF-687E97A82C9A}"/>
              </a:ext>
            </a:extLst>
          </p:cNvPr>
          <p:cNvSpPr>
            <a:spLocks noGrp="1"/>
          </p:cNvSpPr>
          <p:nvPr>
            <p:ph idx="1"/>
          </p:nvPr>
        </p:nvSpPr>
        <p:spPr/>
        <p:txBody>
          <a:bodyPr/>
          <a:lstStyle/>
          <a:p>
            <a:r>
              <a:rPr lang="en-US" b="1" dirty="0"/>
              <a:t>Discrete vs continuous</a:t>
            </a:r>
          </a:p>
          <a:p>
            <a:pPr lvl="1"/>
            <a:r>
              <a:rPr lang="en-US" dirty="0"/>
              <a:t>A discrete time series consists of data points at specific times. Points are separated by time intervals that can be equally or unequally spaced.</a:t>
            </a:r>
          </a:p>
          <a:p>
            <a:pPr marL="0" indent="0">
              <a:buNone/>
            </a:pPr>
            <a:endParaRPr lang="en-US" dirty="0"/>
          </a:p>
        </p:txBody>
      </p:sp>
      <p:sp>
        <p:nvSpPr>
          <p:cNvPr id="5" name="Slide Number Placeholder 4">
            <a:extLst>
              <a:ext uri="{FF2B5EF4-FFF2-40B4-BE49-F238E27FC236}">
                <a16:creationId xmlns:a16="http://schemas.microsoft.com/office/drawing/2014/main" id="{8DF9FB67-A43A-43F5-AF7B-70336AE62441}"/>
              </a:ext>
            </a:extLst>
          </p:cNvPr>
          <p:cNvSpPr>
            <a:spLocks noGrp="1"/>
          </p:cNvSpPr>
          <p:nvPr>
            <p:ph type="sldNum" sz="quarter" idx="11"/>
          </p:nvPr>
        </p:nvSpPr>
        <p:spPr/>
        <p:txBody>
          <a:bodyPr/>
          <a:lstStyle/>
          <a:p>
            <a:fld id="{761B7991-791C-44D3-A34B-0516733EAC00}" type="slidenum">
              <a:rPr lang="en-GB" smtClean="0"/>
              <a:t>19</a:t>
            </a:fld>
            <a:endParaRPr lang="en-GB" dirty="0"/>
          </a:p>
        </p:txBody>
      </p:sp>
      <p:pic>
        <p:nvPicPr>
          <p:cNvPr id="4" name="Picture 3">
            <a:extLst>
              <a:ext uri="{FF2B5EF4-FFF2-40B4-BE49-F238E27FC236}">
                <a16:creationId xmlns:a16="http://schemas.microsoft.com/office/drawing/2014/main" id="{01C5965C-2B8D-7641-8445-E2A323954B23}"/>
              </a:ext>
            </a:extLst>
          </p:cNvPr>
          <p:cNvPicPr>
            <a:picLocks noChangeAspect="1"/>
          </p:cNvPicPr>
          <p:nvPr/>
        </p:nvPicPr>
        <p:blipFill>
          <a:blip r:embed="rId3"/>
          <a:stretch>
            <a:fillRect/>
          </a:stretch>
        </p:blipFill>
        <p:spPr>
          <a:xfrm>
            <a:off x="1176207" y="2833666"/>
            <a:ext cx="7470077" cy="3103320"/>
          </a:xfrm>
          <a:prstGeom prst="rect">
            <a:avLst/>
          </a:prstGeom>
        </p:spPr>
      </p:pic>
      <p:sp>
        <p:nvSpPr>
          <p:cNvPr id="6" name="TextBox 5">
            <a:extLst>
              <a:ext uri="{FF2B5EF4-FFF2-40B4-BE49-F238E27FC236}">
                <a16:creationId xmlns:a16="http://schemas.microsoft.com/office/drawing/2014/main" id="{B6A61998-8916-3745-B932-3D43ABE2F43E}"/>
              </a:ext>
            </a:extLst>
          </p:cNvPr>
          <p:cNvSpPr txBox="1"/>
          <p:nvPr/>
        </p:nvSpPr>
        <p:spPr>
          <a:xfrm>
            <a:off x="8949653" y="2859899"/>
            <a:ext cx="2742154" cy="2031325"/>
          </a:xfrm>
          <a:prstGeom prst="rect">
            <a:avLst/>
          </a:prstGeom>
          <a:noFill/>
        </p:spPr>
        <p:txBody>
          <a:bodyPr wrap="square" rtlCol="0">
            <a:spAutoFit/>
          </a:bodyPr>
          <a:lstStyle/>
          <a:p>
            <a:r>
              <a:rPr lang="en-BE" dirty="0"/>
              <a:t>A continous measurement = temperature</a:t>
            </a:r>
          </a:p>
          <a:p>
            <a:endParaRPr lang="en-BE" dirty="0"/>
          </a:p>
          <a:p>
            <a:r>
              <a:rPr lang="en-BE" dirty="0"/>
              <a:t>Discrete time = month</a:t>
            </a:r>
          </a:p>
          <a:p>
            <a:endParaRPr lang="en-BE" dirty="0"/>
          </a:p>
          <a:p>
            <a:r>
              <a:rPr lang="en-BE" dirty="0"/>
              <a:t>Discrete time series</a:t>
            </a:r>
          </a:p>
        </p:txBody>
      </p:sp>
    </p:spTree>
    <p:extLst>
      <p:ext uri="{BB962C8B-B14F-4D97-AF65-F5344CB8AC3E}">
        <p14:creationId xmlns:p14="http://schemas.microsoft.com/office/powerpoint/2010/main" val="64757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55538-2AE2-4D55-804E-D2A305E48116}"/>
              </a:ext>
            </a:extLst>
          </p:cNvPr>
          <p:cNvSpPr>
            <a:spLocks noGrp="1"/>
          </p:cNvSpPr>
          <p:nvPr>
            <p:ph type="body" sz="quarter" idx="11"/>
          </p:nvPr>
        </p:nvSpPr>
        <p:spPr/>
        <p:txBody>
          <a:bodyPr>
            <a:normAutofit fontScale="92500" lnSpcReduction="20000"/>
          </a:bodyPr>
          <a:lstStyle/>
          <a:p>
            <a:r>
              <a:rPr lang="en-US" dirty="0"/>
              <a:t>Who are we?	</a:t>
            </a:r>
          </a:p>
        </p:txBody>
      </p:sp>
      <p:sp>
        <p:nvSpPr>
          <p:cNvPr id="13" name="Text Placeholder 12">
            <a:extLst>
              <a:ext uri="{FF2B5EF4-FFF2-40B4-BE49-F238E27FC236}">
                <a16:creationId xmlns:a16="http://schemas.microsoft.com/office/drawing/2014/main" id="{705E6161-3DF6-4BC7-A7DE-44E50664DDEC}"/>
              </a:ext>
            </a:extLst>
          </p:cNvPr>
          <p:cNvSpPr>
            <a:spLocks noGrp="1"/>
          </p:cNvSpPr>
          <p:nvPr>
            <p:ph type="body" sz="quarter" idx="12"/>
          </p:nvPr>
        </p:nvSpPr>
        <p:spPr/>
        <p:txBody>
          <a:bodyPr>
            <a:normAutofit fontScale="92500" lnSpcReduction="20000"/>
          </a:bodyPr>
          <a:lstStyle/>
          <a:p>
            <a:endParaRPr lang="en-US"/>
          </a:p>
        </p:txBody>
      </p:sp>
      <p:sp>
        <p:nvSpPr>
          <p:cNvPr id="4" name="Text Placeholder 3">
            <a:extLst>
              <a:ext uri="{FF2B5EF4-FFF2-40B4-BE49-F238E27FC236}">
                <a16:creationId xmlns:a16="http://schemas.microsoft.com/office/drawing/2014/main" id="{ABA2F5F5-777D-4595-8531-0B562460F40B}"/>
              </a:ext>
            </a:extLst>
          </p:cNvPr>
          <p:cNvSpPr>
            <a:spLocks noGrp="1"/>
          </p:cNvSpPr>
          <p:nvPr>
            <p:ph type="body" sz="quarter" idx="13"/>
          </p:nvPr>
        </p:nvSpPr>
        <p:spPr/>
        <p:txBody>
          <a:bodyPr>
            <a:normAutofit fontScale="92500" lnSpcReduction="20000"/>
          </a:bodyPr>
          <a:lstStyle/>
          <a:p>
            <a:r>
              <a:rPr lang="en-US" dirty="0"/>
              <a:t>Let’s get to know AE</a:t>
            </a:r>
          </a:p>
        </p:txBody>
      </p:sp>
      <p:sp>
        <p:nvSpPr>
          <p:cNvPr id="14" name="Text Placeholder 13">
            <a:extLst>
              <a:ext uri="{FF2B5EF4-FFF2-40B4-BE49-F238E27FC236}">
                <a16:creationId xmlns:a16="http://schemas.microsoft.com/office/drawing/2014/main" id="{1CDB9425-90D5-4C3E-8F94-D5D5530226BC}"/>
              </a:ext>
            </a:extLst>
          </p:cNvPr>
          <p:cNvSpPr>
            <a:spLocks noGrp="1"/>
          </p:cNvSpPr>
          <p:nvPr>
            <p:ph type="body" sz="quarter" idx="14"/>
          </p:nvPr>
        </p:nvSpPr>
        <p:spPr/>
        <p:txBody>
          <a:bodyPr>
            <a:normAutofit fontScale="92500" lnSpcReduction="20000"/>
          </a:bodyPr>
          <a:lstStyle/>
          <a:p>
            <a:endParaRPr lang="en-US"/>
          </a:p>
        </p:txBody>
      </p:sp>
      <p:sp>
        <p:nvSpPr>
          <p:cNvPr id="6" name="Text Placeholder 5">
            <a:extLst>
              <a:ext uri="{FF2B5EF4-FFF2-40B4-BE49-F238E27FC236}">
                <a16:creationId xmlns:a16="http://schemas.microsoft.com/office/drawing/2014/main" id="{AA2F43B4-ED1E-4D5B-B139-33628E0A7727}"/>
              </a:ext>
            </a:extLst>
          </p:cNvPr>
          <p:cNvSpPr>
            <a:spLocks noGrp="1"/>
          </p:cNvSpPr>
          <p:nvPr>
            <p:ph type="body" sz="quarter" idx="15"/>
          </p:nvPr>
        </p:nvSpPr>
        <p:spPr/>
        <p:txBody>
          <a:bodyPr>
            <a:normAutofit fontScale="92500" lnSpcReduction="20000"/>
          </a:bodyPr>
          <a:lstStyle/>
          <a:p>
            <a:r>
              <a:rPr lang="en-US" dirty="0"/>
              <a:t>Time series introduction</a:t>
            </a:r>
          </a:p>
        </p:txBody>
      </p:sp>
      <p:sp>
        <p:nvSpPr>
          <p:cNvPr id="15" name="Text Placeholder 14">
            <a:extLst>
              <a:ext uri="{FF2B5EF4-FFF2-40B4-BE49-F238E27FC236}">
                <a16:creationId xmlns:a16="http://schemas.microsoft.com/office/drawing/2014/main" id="{13C84B38-4CDF-4B7A-AB24-B801D35AF000}"/>
              </a:ext>
            </a:extLst>
          </p:cNvPr>
          <p:cNvSpPr>
            <a:spLocks noGrp="1"/>
          </p:cNvSpPr>
          <p:nvPr>
            <p:ph type="body" sz="quarter" idx="16"/>
          </p:nvPr>
        </p:nvSpPr>
        <p:spPr/>
        <p:txBody>
          <a:bodyPr>
            <a:normAutofit fontScale="92500" lnSpcReduction="20000"/>
          </a:bodyPr>
          <a:lstStyle/>
          <a:p>
            <a:endParaRPr lang="en-US"/>
          </a:p>
        </p:txBody>
      </p:sp>
      <p:sp>
        <p:nvSpPr>
          <p:cNvPr id="8" name="Text Placeholder 7">
            <a:extLst>
              <a:ext uri="{FF2B5EF4-FFF2-40B4-BE49-F238E27FC236}">
                <a16:creationId xmlns:a16="http://schemas.microsoft.com/office/drawing/2014/main" id="{A915B57E-1D66-4304-A715-1700AE9D7297}"/>
              </a:ext>
            </a:extLst>
          </p:cNvPr>
          <p:cNvSpPr>
            <a:spLocks noGrp="1"/>
          </p:cNvSpPr>
          <p:nvPr>
            <p:ph type="body" sz="quarter" idx="17"/>
          </p:nvPr>
        </p:nvSpPr>
        <p:spPr/>
        <p:txBody>
          <a:bodyPr>
            <a:normAutofit fontScale="92500" lnSpcReduction="20000"/>
          </a:bodyPr>
          <a:lstStyle/>
          <a:p>
            <a:r>
              <a:rPr lang="en-US" dirty="0"/>
              <a:t>Time series decomposition</a:t>
            </a:r>
          </a:p>
        </p:txBody>
      </p:sp>
      <p:sp>
        <p:nvSpPr>
          <p:cNvPr id="16" name="Text Placeholder 15">
            <a:extLst>
              <a:ext uri="{FF2B5EF4-FFF2-40B4-BE49-F238E27FC236}">
                <a16:creationId xmlns:a16="http://schemas.microsoft.com/office/drawing/2014/main" id="{2B5556E7-0C38-4C0F-8EAE-3EDB559CB6E8}"/>
              </a:ext>
            </a:extLst>
          </p:cNvPr>
          <p:cNvSpPr>
            <a:spLocks noGrp="1"/>
          </p:cNvSpPr>
          <p:nvPr>
            <p:ph type="body" sz="quarter" idx="18"/>
          </p:nvPr>
        </p:nvSpPr>
        <p:spPr/>
        <p:txBody>
          <a:bodyPr>
            <a:normAutofit fontScale="92500" lnSpcReduction="20000"/>
          </a:bodyPr>
          <a:lstStyle/>
          <a:p>
            <a:endParaRPr lang="en-US"/>
          </a:p>
        </p:txBody>
      </p:sp>
      <p:sp>
        <p:nvSpPr>
          <p:cNvPr id="10" name="Text Placeholder 9">
            <a:extLst>
              <a:ext uri="{FF2B5EF4-FFF2-40B4-BE49-F238E27FC236}">
                <a16:creationId xmlns:a16="http://schemas.microsoft.com/office/drawing/2014/main" id="{251CCC09-C728-48C7-A599-32617A29ED45}"/>
              </a:ext>
            </a:extLst>
          </p:cNvPr>
          <p:cNvSpPr>
            <a:spLocks noGrp="1"/>
          </p:cNvSpPr>
          <p:nvPr>
            <p:ph type="body" sz="quarter" idx="19"/>
          </p:nvPr>
        </p:nvSpPr>
        <p:spPr/>
        <p:txBody>
          <a:bodyPr>
            <a:normAutofit fontScale="92500" lnSpcReduction="20000"/>
          </a:bodyPr>
          <a:lstStyle/>
          <a:p>
            <a:r>
              <a:rPr lang="en-US" dirty="0"/>
              <a:t>Time series prediction</a:t>
            </a:r>
          </a:p>
        </p:txBody>
      </p:sp>
      <p:sp>
        <p:nvSpPr>
          <p:cNvPr id="17" name="Text Placeholder 16">
            <a:extLst>
              <a:ext uri="{FF2B5EF4-FFF2-40B4-BE49-F238E27FC236}">
                <a16:creationId xmlns:a16="http://schemas.microsoft.com/office/drawing/2014/main" id="{6308CB29-1639-4043-8B96-B86E193DF1E5}"/>
              </a:ext>
            </a:extLst>
          </p:cNvPr>
          <p:cNvSpPr>
            <a:spLocks noGrp="1"/>
          </p:cNvSpPr>
          <p:nvPr>
            <p:ph type="body" sz="quarter" idx="20"/>
          </p:nvPr>
        </p:nvSpPr>
        <p:spPr/>
        <p:txBody>
          <a:bodyPr>
            <a:normAutofit fontScale="92500" lnSpcReduction="20000"/>
          </a:bodyPr>
          <a:lstStyle/>
          <a:p>
            <a:endParaRPr lang="en-US"/>
          </a:p>
        </p:txBody>
      </p:sp>
      <p:sp>
        <p:nvSpPr>
          <p:cNvPr id="18" name="Text Placeholder 17">
            <a:extLst>
              <a:ext uri="{FF2B5EF4-FFF2-40B4-BE49-F238E27FC236}">
                <a16:creationId xmlns:a16="http://schemas.microsoft.com/office/drawing/2014/main" id="{543727D7-0EED-4493-AB54-FF26718C20BC}"/>
              </a:ext>
            </a:extLst>
          </p:cNvPr>
          <p:cNvSpPr>
            <a:spLocks noGrp="1"/>
          </p:cNvSpPr>
          <p:nvPr>
            <p:ph type="body" sz="quarter" idx="21"/>
          </p:nvPr>
        </p:nvSpPr>
        <p:spPr/>
        <p:txBody>
          <a:bodyPr/>
          <a:lstStyle/>
          <a:p>
            <a:r>
              <a:rPr lang="en-US" dirty="0"/>
              <a:t>Let’s try it out!</a:t>
            </a:r>
          </a:p>
        </p:txBody>
      </p:sp>
      <p:sp>
        <p:nvSpPr>
          <p:cNvPr id="19" name="Text Placeholder 18">
            <a:extLst>
              <a:ext uri="{FF2B5EF4-FFF2-40B4-BE49-F238E27FC236}">
                <a16:creationId xmlns:a16="http://schemas.microsoft.com/office/drawing/2014/main" id="{709497DA-D230-4B98-8267-2BAF3998AFC1}"/>
              </a:ext>
            </a:extLst>
          </p:cNvPr>
          <p:cNvSpPr>
            <a:spLocks noGrp="1"/>
          </p:cNvSpPr>
          <p:nvPr>
            <p:ph type="body" sz="quarter" idx="22"/>
          </p:nvPr>
        </p:nvSpPr>
        <p:spPr/>
        <p:txBody>
          <a:bodyPr>
            <a:normAutofit fontScale="92500" lnSpcReduction="20000"/>
          </a:bodyPr>
          <a:lstStyle/>
          <a:p>
            <a:endParaRPr lang="en-US"/>
          </a:p>
        </p:txBody>
      </p:sp>
      <p:sp>
        <p:nvSpPr>
          <p:cNvPr id="12" name="Title 11">
            <a:extLst>
              <a:ext uri="{FF2B5EF4-FFF2-40B4-BE49-F238E27FC236}">
                <a16:creationId xmlns:a16="http://schemas.microsoft.com/office/drawing/2014/main" id="{B89D7F25-7A10-4E62-9B6E-42D05BF2629B}"/>
              </a:ext>
            </a:extLst>
          </p:cNvPr>
          <p:cNvSpPr>
            <a:spLocks noGrp="1"/>
          </p:cNvSpPr>
          <p:nvPr>
            <p:ph type="ctrTitle"/>
          </p:nvPr>
        </p:nvSpPr>
        <p:spPr/>
        <p:txBody>
          <a:bodyPr/>
          <a:lstStyle/>
          <a:p>
            <a:r>
              <a:rPr lang="en-US" dirty="0"/>
              <a:t>Table</a:t>
            </a:r>
          </a:p>
        </p:txBody>
      </p:sp>
    </p:spTree>
    <p:extLst>
      <p:ext uri="{BB962C8B-B14F-4D97-AF65-F5344CB8AC3E}">
        <p14:creationId xmlns:p14="http://schemas.microsoft.com/office/powerpoint/2010/main" val="66583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235C-BE35-4F6E-86E3-12D54F73F4CD}"/>
              </a:ext>
            </a:extLst>
          </p:cNvPr>
          <p:cNvSpPr>
            <a:spLocks noGrp="1"/>
          </p:cNvSpPr>
          <p:nvPr>
            <p:ph type="title"/>
          </p:nvPr>
        </p:nvSpPr>
        <p:spPr/>
        <p:txBody>
          <a:bodyPr/>
          <a:lstStyle/>
          <a:p>
            <a:r>
              <a:rPr lang="en-GB" sz="4400"/>
              <a:t>Time series introduction - terminology</a:t>
            </a:r>
            <a:endParaRPr lang="en-US" dirty="0"/>
          </a:p>
        </p:txBody>
      </p:sp>
      <p:sp>
        <p:nvSpPr>
          <p:cNvPr id="3" name="Content Placeholder 2">
            <a:extLst>
              <a:ext uri="{FF2B5EF4-FFF2-40B4-BE49-F238E27FC236}">
                <a16:creationId xmlns:a16="http://schemas.microsoft.com/office/drawing/2014/main" id="{40371D94-8CF0-4C08-B1CF-687E97A82C9A}"/>
              </a:ext>
            </a:extLst>
          </p:cNvPr>
          <p:cNvSpPr>
            <a:spLocks noGrp="1"/>
          </p:cNvSpPr>
          <p:nvPr>
            <p:ph idx="1"/>
          </p:nvPr>
        </p:nvSpPr>
        <p:spPr>
          <a:xfrm>
            <a:off x="838200" y="1457011"/>
            <a:ext cx="10515600" cy="5265522"/>
          </a:xfrm>
        </p:spPr>
        <p:txBody>
          <a:bodyPr>
            <a:normAutofit/>
          </a:bodyPr>
          <a:lstStyle/>
          <a:p>
            <a:r>
              <a:rPr lang="en-US" b="1" dirty="0"/>
              <a:t>Discrete vs continuous</a:t>
            </a:r>
          </a:p>
          <a:p>
            <a:pPr lvl="1"/>
            <a:r>
              <a:rPr lang="en-US" dirty="0"/>
              <a:t>A discrete time series consists of data points at specific times. Points are separated by time intervals that can be equally or unequally spaced.</a:t>
            </a:r>
          </a:p>
          <a:p>
            <a:pPr lvl="1"/>
            <a:r>
              <a:rPr lang="en-US" dirty="0"/>
              <a:t>A continuous time series has a data value corresponding to every moment in time.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68000" lvl="1" indent="0">
              <a:buNone/>
            </a:pPr>
            <a:endParaRPr lang="en-US" dirty="0"/>
          </a:p>
          <a:p>
            <a:pPr marL="468000" lvl="1" indent="0">
              <a:buNone/>
            </a:pPr>
            <a:endParaRPr lang="en-US" dirty="0"/>
          </a:p>
          <a:p>
            <a:pPr marL="468000" lvl="1" indent="0">
              <a:buNone/>
            </a:pPr>
            <a:endParaRPr lang="en-US" dirty="0"/>
          </a:p>
          <a:p>
            <a:pPr marL="468000" lvl="1"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8DF9FB67-A43A-43F5-AF7B-70336AE62441}"/>
              </a:ext>
            </a:extLst>
          </p:cNvPr>
          <p:cNvSpPr>
            <a:spLocks noGrp="1"/>
          </p:cNvSpPr>
          <p:nvPr>
            <p:ph type="sldNum" sz="quarter" idx="11"/>
          </p:nvPr>
        </p:nvSpPr>
        <p:spPr/>
        <p:txBody>
          <a:bodyPr/>
          <a:lstStyle/>
          <a:p>
            <a:fld id="{761B7991-791C-44D3-A34B-0516733EAC00}" type="slidenum">
              <a:rPr lang="en-GB" smtClean="0"/>
              <a:t>20</a:t>
            </a:fld>
            <a:endParaRPr lang="en-GB" dirty="0"/>
          </a:p>
        </p:txBody>
      </p:sp>
      <p:pic>
        <p:nvPicPr>
          <p:cNvPr id="7" name="Picture 6">
            <a:extLst>
              <a:ext uri="{FF2B5EF4-FFF2-40B4-BE49-F238E27FC236}">
                <a16:creationId xmlns:a16="http://schemas.microsoft.com/office/drawing/2014/main" id="{8A9DF7DA-FCC5-4A4D-A636-BA4DA6F57AE5}"/>
              </a:ext>
            </a:extLst>
          </p:cNvPr>
          <p:cNvPicPr>
            <a:picLocks noChangeAspect="1"/>
          </p:cNvPicPr>
          <p:nvPr/>
        </p:nvPicPr>
        <p:blipFill>
          <a:blip r:embed="rId3"/>
          <a:stretch>
            <a:fillRect/>
          </a:stretch>
        </p:blipFill>
        <p:spPr>
          <a:xfrm>
            <a:off x="1837373" y="3227777"/>
            <a:ext cx="6548967" cy="2631152"/>
          </a:xfrm>
          <a:prstGeom prst="rect">
            <a:avLst/>
          </a:prstGeom>
        </p:spPr>
      </p:pic>
      <p:sp>
        <p:nvSpPr>
          <p:cNvPr id="8" name="TextBox 7">
            <a:extLst>
              <a:ext uri="{FF2B5EF4-FFF2-40B4-BE49-F238E27FC236}">
                <a16:creationId xmlns:a16="http://schemas.microsoft.com/office/drawing/2014/main" id="{10932EC9-3DD9-3941-9C49-59C3E4D847D1}"/>
              </a:ext>
            </a:extLst>
          </p:cNvPr>
          <p:cNvSpPr txBox="1"/>
          <p:nvPr/>
        </p:nvSpPr>
        <p:spPr>
          <a:xfrm>
            <a:off x="8707366" y="3232432"/>
            <a:ext cx="2742154" cy="2031325"/>
          </a:xfrm>
          <a:prstGeom prst="rect">
            <a:avLst/>
          </a:prstGeom>
          <a:noFill/>
        </p:spPr>
        <p:txBody>
          <a:bodyPr wrap="square" rtlCol="0">
            <a:spAutoFit/>
          </a:bodyPr>
          <a:lstStyle/>
          <a:p>
            <a:r>
              <a:rPr lang="en-BE" dirty="0"/>
              <a:t>A binary measurement (0 = working, 1 = not working)</a:t>
            </a:r>
          </a:p>
          <a:p>
            <a:endParaRPr lang="en-BE" dirty="0"/>
          </a:p>
          <a:p>
            <a:r>
              <a:rPr lang="en-BE" dirty="0"/>
              <a:t>Continuous time</a:t>
            </a:r>
          </a:p>
          <a:p>
            <a:endParaRPr lang="en-BE" dirty="0"/>
          </a:p>
          <a:p>
            <a:r>
              <a:rPr lang="en-BE" dirty="0"/>
              <a:t>Continous time series</a:t>
            </a:r>
          </a:p>
        </p:txBody>
      </p:sp>
    </p:spTree>
    <p:extLst>
      <p:ext uri="{BB962C8B-B14F-4D97-AF65-F5344CB8AC3E}">
        <p14:creationId xmlns:p14="http://schemas.microsoft.com/office/powerpoint/2010/main" val="3121625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235C-BE35-4F6E-86E3-12D54F73F4CD}"/>
              </a:ext>
            </a:extLst>
          </p:cNvPr>
          <p:cNvSpPr>
            <a:spLocks noGrp="1"/>
          </p:cNvSpPr>
          <p:nvPr>
            <p:ph type="title"/>
          </p:nvPr>
        </p:nvSpPr>
        <p:spPr/>
        <p:txBody>
          <a:bodyPr/>
          <a:lstStyle/>
          <a:p>
            <a:r>
              <a:rPr lang="en-GB" sz="4400"/>
              <a:t>Time series introduction - terminology</a:t>
            </a:r>
            <a:endParaRPr lang="en-US" dirty="0"/>
          </a:p>
        </p:txBody>
      </p:sp>
      <p:sp>
        <p:nvSpPr>
          <p:cNvPr id="3" name="Content Placeholder 2">
            <a:extLst>
              <a:ext uri="{FF2B5EF4-FFF2-40B4-BE49-F238E27FC236}">
                <a16:creationId xmlns:a16="http://schemas.microsoft.com/office/drawing/2014/main" id="{40371D94-8CF0-4C08-B1CF-687E97A82C9A}"/>
              </a:ext>
            </a:extLst>
          </p:cNvPr>
          <p:cNvSpPr>
            <a:spLocks noGrp="1"/>
          </p:cNvSpPr>
          <p:nvPr>
            <p:ph idx="1"/>
          </p:nvPr>
        </p:nvSpPr>
        <p:spPr>
          <a:xfrm>
            <a:off x="838200" y="1457011"/>
            <a:ext cx="10515600" cy="4755078"/>
          </a:xfrm>
        </p:spPr>
        <p:txBody>
          <a:bodyPr>
            <a:normAutofit/>
          </a:bodyPr>
          <a:lstStyle/>
          <a:p>
            <a:r>
              <a:rPr lang="en-US" b="1" dirty="0"/>
              <a:t>Discrete vs continuous</a:t>
            </a:r>
          </a:p>
          <a:p>
            <a:pPr lvl="1"/>
            <a:r>
              <a:rPr lang="en-US" dirty="0"/>
              <a:t>A discrete time series consists of data points at specific times. Points are separated by time intervals that can be equally or unequally spaced.</a:t>
            </a:r>
          </a:p>
          <a:p>
            <a:pPr lvl="1"/>
            <a:r>
              <a:rPr lang="en-US" dirty="0"/>
              <a:t>A continuous time series has a data value corresponding to every moment in time.</a:t>
            </a:r>
          </a:p>
          <a:p>
            <a:pPr lvl="1"/>
            <a:r>
              <a:rPr lang="en-US" dirty="0"/>
              <a:t>Often, a continuous time series is discretized. </a:t>
            </a:r>
          </a:p>
          <a:p>
            <a:pPr lvl="2"/>
            <a:r>
              <a:rPr lang="en-US" dirty="0"/>
              <a:t>Sampled</a:t>
            </a:r>
            <a:br>
              <a:rPr lang="en-US" dirty="0"/>
            </a:br>
            <a:r>
              <a:rPr lang="en-US" dirty="0"/>
              <a:t>E.g. a continuous earthquake vibration signal sampled at one second interval</a:t>
            </a:r>
          </a:p>
          <a:p>
            <a:pPr lvl="2"/>
            <a:r>
              <a:rPr lang="en-US" dirty="0"/>
              <a:t>Aggregated</a:t>
            </a:r>
            <a:br>
              <a:rPr lang="en-US" dirty="0"/>
            </a:br>
            <a:r>
              <a:rPr lang="en-US" dirty="0"/>
              <a:t>E.g. monthly temperature</a:t>
            </a:r>
          </a:p>
          <a:p>
            <a:pPr marL="0" indent="0">
              <a:buNone/>
            </a:pPr>
            <a:endParaRPr lang="en-US" dirty="0"/>
          </a:p>
        </p:txBody>
      </p:sp>
      <p:sp>
        <p:nvSpPr>
          <p:cNvPr id="5" name="Slide Number Placeholder 4">
            <a:extLst>
              <a:ext uri="{FF2B5EF4-FFF2-40B4-BE49-F238E27FC236}">
                <a16:creationId xmlns:a16="http://schemas.microsoft.com/office/drawing/2014/main" id="{8DF9FB67-A43A-43F5-AF7B-70336AE62441}"/>
              </a:ext>
            </a:extLst>
          </p:cNvPr>
          <p:cNvSpPr>
            <a:spLocks noGrp="1"/>
          </p:cNvSpPr>
          <p:nvPr>
            <p:ph type="sldNum" sz="quarter" idx="11"/>
          </p:nvPr>
        </p:nvSpPr>
        <p:spPr/>
        <p:txBody>
          <a:bodyPr/>
          <a:lstStyle/>
          <a:p>
            <a:fld id="{761B7991-791C-44D3-A34B-0516733EAC00}" type="slidenum">
              <a:rPr lang="en-GB" smtClean="0"/>
              <a:t>21</a:t>
            </a:fld>
            <a:endParaRPr lang="en-GB" dirty="0"/>
          </a:p>
        </p:txBody>
      </p:sp>
    </p:spTree>
    <p:extLst>
      <p:ext uri="{BB962C8B-B14F-4D97-AF65-F5344CB8AC3E}">
        <p14:creationId xmlns:p14="http://schemas.microsoft.com/office/powerpoint/2010/main" val="2604276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235C-BE35-4F6E-86E3-12D54F73F4CD}"/>
              </a:ext>
            </a:extLst>
          </p:cNvPr>
          <p:cNvSpPr>
            <a:spLocks noGrp="1"/>
          </p:cNvSpPr>
          <p:nvPr>
            <p:ph type="title"/>
          </p:nvPr>
        </p:nvSpPr>
        <p:spPr/>
        <p:txBody>
          <a:bodyPr/>
          <a:lstStyle/>
          <a:p>
            <a:r>
              <a:rPr lang="en-GB" sz="4400" dirty="0"/>
              <a:t>Time series introduction - terminology</a:t>
            </a:r>
            <a:endParaRPr lang="en-US" dirty="0"/>
          </a:p>
        </p:txBody>
      </p:sp>
      <p:sp>
        <p:nvSpPr>
          <p:cNvPr id="3" name="Content Placeholder 2">
            <a:extLst>
              <a:ext uri="{FF2B5EF4-FFF2-40B4-BE49-F238E27FC236}">
                <a16:creationId xmlns:a16="http://schemas.microsoft.com/office/drawing/2014/main" id="{40371D94-8CF0-4C08-B1CF-687E97A82C9A}"/>
              </a:ext>
            </a:extLst>
          </p:cNvPr>
          <p:cNvSpPr>
            <a:spLocks noGrp="1"/>
          </p:cNvSpPr>
          <p:nvPr>
            <p:ph idx="1"/>
          </p:nvPr>
        </p:nvSpPr>
        <p:spPr/>
        <p:txBody>
          <a:bodyPr/>
          <a:lstStyle/>
          <a:p>
            <a:r>
              <a:rPr lang="en-US" b="1" dirty="0"/>
              <a:t>Discrete vs continuous</a:t>
            </a:r>
          </a:p>
          <a:p>
            <a:pPr lvl="1"/>
            <a:r>
              <a:rPr lang="en-US" dirty="0"/>
              <a:t>A discrete time series consists of data points at specific times. Points are separated by time intervals that can be equally or unequally spaced.</a:t>
            </a:r>
          </a:p>
          <a:p>
            <a:pPr lvl="1"/>
            <a:r>
              <a:rPr lang="en-US" dirty="0"/>
              <a:t>A continuous time series has a data value corresponding to every moment in time.</a:t>
            </a:r>
          </a:p>
          <a:p>
            <a:pPr lvl="1"/>
            <a:r>
              <a:rPr lang="en-US" dirty="0"/>
              <a:t>Often, a continuous time series is discretized. </a:t>
            </a:r>
          </a:p>
          <a:p>
            <a:endParaRPr lang="en-US" b="1" dirty="0"/>
          </a:p>
          <a:p>
            <a:r>
              <a:rPr lang="en-US" b="1" dirty="0"/>
              <a:t>Univariate vs multivariate</a:t>
            </a:r>
          </a:p>
          <a:p>
            <a:pPr lvl="1"/>
            <a:r>
              <a:rPr lang="en-US" dirty="0"/>
              <a:t>Univariate: one </a:t>
            </a:r>
            <a:r>
              <a:rPr lang="nl-BE" dirty="0"/>
              <a:t>single </a:t>
            </a:r>
            <a:r>
              <a:rPr lang="nl-BE" dirty="0" err="1"/>
              <a:t>variable</a:t>
            </a:r>
            <a:r>
              <a:rPr lang="nl-BE" dirty="0"/>
              <a:t>, </a:t>
            </a:r>
            <a:r>
              <a:rPr lang="en-US" dirty="0"/>
              <a:t>observation over a time period</a:t>
            </a:r>
            <a:endParaRPr lang="nl-BE" dirty="0"/>
          </a:p>
          <a:p>
            <a:pPr lvl="1"/>
            <a:r>
              <a:rPr lang="nl-BE" dirty="0"/>
              <a:t>Multivariate: </a:t>
            </a:r>
            <a:r>
              <a:rPr lang="nl-BE" dirty="0" err="1"/>
              <a:t>two</a:t>
            </a:r>
            <a:r>
              <a:rPr lang="nl-BE" dirty="0"/>
              <a:t> or more variables are </a:t>
            </a:r>
            <a:r>
              <a:rPr lang="nl-BE" dirty="0" err="1"/>
              <a:t>varying</a:t>
            </a:r>
            <a:r>
              <a:rPr lang="nl-BE" dirty="0"/>
              <a:t> over a time </a:t>
            </a:r>
            <a:r>
              <a:rPr lang="nl-BE" dirty="0" err="1"/>
              <a:t>period</a:t>
            </a:r>
            <a:endParaRPr lang="en-US" dirty="0"/>
          </a:p>
        </p:txBody>
      </p:sp>
      <p:sp>
        <p:nvSpPr>
          <p:cNvPr id="5" name="Slide Number Placeholder 4">
            <a:extLst>
              <a:ext uri="{FF2B5EF4-FFF2-40B4-BE49-F238E27FC236}">
                <a16:creationId xmlns:a16="http://schemas.microsoft.com/office/drawing/2014/main" id="{8DF9FB67-A43A-43F5-AF7B-70336AE62441}"/>
              </a:ext>
            </a:extLst>
          </p:cNvPr>
          <p:cNvSpPr>
            <a:spLocks noGrp="1"/>
          </p:cNvSpPr>
          <p:nvPr>
            <p:ph type="sldNum" sz="quarter" idx="11"/>
          </p:nvPr>
        </p:nvSpPr>
        <p:spPr/>
        <p:txBody>
          <a:bodyPr/>
          <a:lstStyle/>
          <a:p>
            <a:fld id="{761B7991-791C-44D3-A34B-0516733EAC00}" type="slidenum">
              <a:rPr lang="en-GB" smtClean="0"/>
              <a:t>22</a:t>
            </a:fld>
            <a:endParaRPr lang="en-GB" dirty="0"/>
          </a:p>
        </p:txBody>
      </p:sp>
      <p:sp>
        <p:nvSpPr>
          <p:cNvPr id="4" name="Right Arrow 3">
            <a:extLst>
              <a:ext uri="{FF2B5EF4-FFF2-40B4-BE49-F238E27FC236}">
                <a16:creationId xmlns:a16="http://schemas.microsoft.com/office/drawing/2014/main" id="{24B2B086-4D1C-8D45-867B-B9A71FFCBD71}"/>
              </a:ext>
            </a:extLst>
          </p:cNvPr>
          <p:cNvSpPr/>
          <p:nvPr/>
        </p:nvSpPr>
        <p:spPr>
          <a:xfrm>
            <a:off x="434715" y="5696262"/>
            <a:ext cx="989351" cy="515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36D06F3A-E9A9-8449-BB3E-664F0B270DAA}"/>
              </a:ext>
            </a:extLst>
          </p:cNvPr>
          <p:cNvSpPr txBox="1"/>
          <p:nvPr/>
        </p:nvSpPr>
        <p:spPr>
          <a:xfrm>
            <a:off x="1633926" y="5708860"/>
            <a:ext cx="7375162" cy="523220"/>
          </a:xfrm>
          <a:prstGeom prst="rect">
            <a:avLst/>
          </a:prstGeom>
          <a:noFill/>
        </p:spPr>
        <p:txBody>
          <a:bodyPr wrap="square" rtlCol="0">
            <a:spAutoFit/>
          </a:bodyPr>
          <a:lstStyle/>
          <a:p>
            <a:r>
              <a:rPr lang="en-BE" sz="2800" dirty="0"/>
              <a:t>Focus: Discrete, univariate timeseries</a:t>
            </a:r>
          </a:p>
        </p:txBody>
      </p:sp>
    </p:spTree>
    <p:extLst>
      <p:ext uri="{BB962C8B-B14F-4D97-AF65-F5344CB8AC3E}">
        <p14:creationId xmlns:p14="http://schemas.microsoft.com/office/powerpoint/2010/main" val="2321570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45B5-8DB9-43A0-B2FD-519D4E48BBE5}"/>
              </a:ext>
            </a:extLst>
          </p:cNvPr>
          <p:cNvSpPr>
            <a:spLocks noGrp="1"/>
          </p:cNvSpPr>
          <p:nvPr>
            <p:ph type="title"/>
          </p:nvPr>
        </p:nvSpPr>
        <p:spPr/>
        <p:txBody>
          <a:bodyPr/>
          <a:lstStyle/>
          <a:p>
            <a:r>
              <a:rPr lang="en-US" dirty="0"/>
              <a:t>Time series introduction - terminology</a:t>
            </a:r>
          </a:p>
        </p:txBody>
      </p:sp>
      <p:sp>
        <p:nvSpPr>
          <p:cNvPr id="3" name="Content Placeholder 2">
            <a:extLst>
              <a:ext uri="{FF2B5EF4-FFF2-40B4-BE49-F238E27FC236}">
                <a16:creationId xmlns:a16="http://schemas.microsoft.com/office/drawing/2014/main" id="{020B8496-4632-4A6A-BAAE-B9864483F271}"/>
              </a:ext>
            </a:extLst>
          </p:cNvPr>
          <p:cNvSpPr>
            <a:spLocks noGrp="1"/>
          </p:cNvSpPr>
          <p:nvPr>
            <p:ph idx="1"/>
          </p:nvPr>
        </p:nvSpPr>
        <p:spPr/>
        <p:txBody>
          <a:bodyPr vert="horz" lIns="91440" tIns="45720" rIns="91440" bIns="45720" rtlCol="0" anchor="t">
            <a:normAutofit fontScale="85000" lnSpcReduction="20000"/>
          </a:bodyPr>
          <a:lstStyle/>
          <a:p>
            <a:pPr marL="467995" indent="-467995"/>
            <a:r>
              <a:rPr lang="en-US" b="1" dirty="0"/>
              <a:t>Lag</a:t>
            </a:r>
          </a:p>
          <a:p>
            <a:pPr marL="0" indent="0">
              <a:buNone/>
            </a:pPr>
            <a:r>
              <a:rPr lang="en-US" sz="2100" dirty="0"/>
              <a:t>is a fixed amount of passing time</a:t>
            </a:r>
            <a:br>
              <a:rPr lang="en-US" sz="2100" dirty="0"/>
            </a:br>
            <a:r>
              <a:rPr lang="en-US" sz="2100" dirty="0"/>
              <a:t>the 1</a:t>
            </a:r>
            <a:r>
              <a:rPr lang="en-US" sz="2100" baseline="30000" dirty="0"/>
              <a:t>st</a:t>
            </a:r>
            <a:r>
              <a:rPr lang="en-US" sz="2100" dirty="0"/>
              <a:t> lag value = value shifted back one time period</a:t>
            </a:r>
            <a:br>
              <a:rPr lang="en-US" sz="2100" dirty="0"/>
            </a:br>
            <a:r>
              <a:rPr lang="en-US" sz="2100" dirty="0"/>
              <a:t>the k</a:t>
            </a:r>
            <a:r>
              <a:rPr lang="en-US" sz="2100" baseline="30000" dirty="0"/>
              <a:t>th</a:t>
            </a:r>
            <a:r>
              <a:rPr lang="en-US" sz="2100" dirty="0"/>
              <a:t> lag value = value shifted back k time points</a:t>
            </a:r>
            <a:br>
              <a:rPr lang="en-US" sz="2100" dirty="0"/>
            </a:br>
            <a:r>
              <a:rPr lang="en-US" sz="2100" dirty="0"/>
              <a:t>e.g. in timeseries y</a:t>
            </a:r>
            <a:r>
              <a:rPr lang="en-US" sz="2100" baseline="-25000" dirty="0"/>
              <a:t>t1</a:t>
            </a:r>
            <a:r>
              <a:rPr lang="en-US" sz="2100" dirty="0"/>
              <a:t>, y</a:t>
            </a:r>
            <a:r>
              <a:rPr lang="en-US" sz="2100" baseline="-25000" dirty="0"/>
              <a:t>t2</a:t>
            </a:r>
            <a:r>
              <a:rPr lang="en-US" sz="2100" dirty="0"/>
              <a:t>, y</a:t>
            </a:r>
            <a:r>
              <a:rPr lang="en-US" sz="2100" baseline="-25000" dirty="0"/>
              <a:t>t3</a:t>
            </a:r>
            <a:r>
              <a:rPr lang="en-US" sz="2100" dirty="0"/>
              <a:t>, ….. : y</a:t>
            </a:r>
            <a:r>
              <a:rPr lang="en-US" sz="2100" baseline="-25000" dirty="0"/>
              <a:t>t1</a:t>
            </a:r>
            <a:r>
              <a:rPr lang="en-US" sz="2100" dirty="0"/>
              <a:t> is the first order lag of y</a:t>
            </a:r>
            <a:r>
              <a:rPr lang="en-US" sz="2100" baseline="-25000" dirty="0"/>
              <a:t>t2</a:t>
            </a:r>
          </a:p>
          <a:p>
            <a:pPr marL="0" indent="0">
              <a:buNone/>
            </a:pPr>
            <a:endParaRPr lang="en-US" b="1" dirty="0"/>
          </a:p>
          <a:p>
            <a:pPr marL="467995" indent="-467995"/>
            <a:r>
              <a:rPr lang="en-US" b="1" dirty="0"/>
              <a:t>Cross-correlation</a:t>
            </a:r>
            <a:endParaRPr lang="en-US" sz="2000" dirty="0"/>
          </a:p>
          <a:p>
            <a:pPr marL="0" indent="0">
              <a:buNone/>
            </a:pPr>
            <a:r>
              <a:rPr lang="en-US" sz="2000" dirty="0"/>
              <a:t>is a measure of similarity of two </a:t>
            </a:r>
            <a:r>
              <a:rPr lang="en-US" sz="2000" b="1" dirty="0"/>
              <a:t>different</a:t>
            </a:r>
            <a:r>
              <a:rPr lang="en-US" sz="2000" dirty="0"/>
              <a:t> time series as a function of the displacement of one relative to the other. </a:t>
            </a:r>
            <a:br>
              <a:rPr lang="en-US" sz="2000" dirty="0"/>
            </a:br>
            <a:r>
              <a:rPr lang="en-US" sz="2000" dirty="0"/>
              <a:t>For example: “Are two audio signals in phase?”</a:t>
            </a:r>
          </a:p>
          <a:p>
            <a:pPr marL="0" indent="0">
              <a:buNone/>
            </a:pPr>
            <a:endParaRPr lang="en-US" sz="2000" dirty="0"/>
          </a:p>
          <a:p>
            <a:pPr marL="467995" indent="-467995"/>
            <a:r>
              <a:rPr lang="en-US" b="1" dirty="0"/>
              <a:t>Auto-correlation</a:t>
            </a:r>
          </a:p>
          <a:p>
            <a:pPr marL="0" indent="0">
              <a:buNone/>
            </a:pPr>
            <a:r>
              <a:rPr lang="en-US" sz="2000" dirty="0"/>
              <a:t>Measures the linear relationship between lagged values of a time series (= cross-correlation with itself). It aims, for example, to detect repeating patterns or seasonality. For example: “Does the current week’s data highly correlate with that of the previous week?”</a:t>
            </a:r>
          </a:p>
          <a:p>
            <a:pPr marL="0" indent="0">
              <a:buNone/>
            </a:pPr>
            <a:br>
              <a:rPr lang="en-US" dirty="0"/>
            </a:br>
            <a:endParaRPr lang="en-US" dirty="0"/>
          </a:p>
        </p:txBody>
      </p:sp>
      <p:sp>
        <p:nvSpPr>
          <p:cNvPr id="5" name="Slide Number Placeholder 4">
            <a:extLst>
              <a:ext uri="{FF2B5EF4-FFF2-40B4-BE49-F238E27FC236}">
                <a16:creationId xmlns:a16="http://schemas.microsoft.com/office/drawing/2014/main" id="{C0E960C9-35CE-4FFA-A421-BD778F1BF727}"/>
              </a:ext>
            </a:extLst>
          </p:cNvPr>
          <p:cNvSpPr>
            <a:spLocks noGrp="1"/>
          </p:cNvSpPr>
          <p:nvPr>
            <p:ph type="sldNum" sz="quarter" idx="11"/>
          </p:nvPr>
        </p:nvSpPr>
        <p:spPr/>
        <p:txBody>
          <a:bodyPr/>
          <a:lstStyle/>
          <a:p>
            <a:fld id="{761B7991-791C-44D3-A34B-0516733EAC00}" type="slidenum">
              <a:rPr lang="en-GB" smtClean="0"/>
              <a:t>23</a:t>
            </a:fld>
            <a:endParaRPr lang="en-GB" dirty="0"/>
          </a:p>
        </p:txBody>
      </p:sp>
    </p:spTree>
    <p:extLst>
      <p:ext uri="{BB962C8B-B14F-4D97-AF65-F5344CB8AC3E}">
        <p14:creationId xmlns:p14="http://schemas.microsoft.com/office/powerpoint/2010/main" val="1345193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2F9CA-15D0-44E7-AF70-2721E964D8CC}"/>
              </a:ext>
            </a:extLst>
          </p:cNvPr>
          <p:cNvSpPr>
            <a:spLocks noGrp="1"/>
          </p:cNvSpPr>
          <p:nvPr>
            <p:ph type="title"/>
          </p:nvPr>
        </p:nvSpPr>
        <p:spPr/>
        <p:txBody>
          <a:bodyPr>
            <a:normAutofit/>
          </a:bodyPr>
          <a:lstStyle/>
          <a:p>
            <a:r>
              <a:rPr lang="en-GB" sz="4400" dirty="0"/>
              <a:t>Time series introduction - patterns</a:t>
            </a:r>
            <a:endParaRPr lang="en-US" dirty="0"/>
          </a:p>
        </p:txBody>
      </p:sp>
      <p:sp>
        <p:nvSpPr>
          <p:cNvPr id="3" name="Content Placeholder 2">
            <a:extLst>
              <a:ext uri="{FF2B5EF4-FFF2-40B4-BE49-F238E27FC236}">
                <a16:creationId xmlns:a16="http://schemas.microsoft.com/office/drawing/2014/main" id="{984A7837-1B62-4FF5-90DE-0F91A658E89D}"/>
              </a:ext>
            </a:extLst>
          </p:cNvPr>
          <p:cNvSpPr>
            <a:spLocks noGrp="1"/>
          </p:cNvSpPr>
          <p:nvPr>
            <p:ph idx="1"/>
          </p:nvPr>
        </p:nvSpPr>
        <p:spPr/>
        <p:txBody>
          <a:bodyPr vert="horz" lIns="91440" tIns="45720" rIns="91440" bIns="45720" rtlCol="0" anchor="t">
            <a:normAutofit fontScale="92500" lnSpcReduction="10000"/>
          </a:bodyPr>
          <a:lstStyle/>
          <a:p>
            <a:pPr marL="467995" indent="-467995"/>
            <a:r>
              <a:rPr lang="en-US" b="1" dirty="0"/>
              <a:t>Trend</a:t>
            </a:r>
            <a:endParaRPr lang="en-US" dirty="0"/>
          </a:p>
          <a:p>
            <a:pPr marL="0" indent="0">
              <a:buNone/>
            </a:pPr>
            <a:r>
              <a:rPr lang="en-US" sz="2200" dirty="0"/>
              <a:t>A trend exists when there is a long-term increase or decrease in the data. It does not have to be linear.</a:t>
            </a:r>
          </a:p>
          <a:p>
            <a:pPr marL="0" indent="0">
              <a:buNone/>
            </a:pPr>
            <a:endParaRPr lang="en-US" b="1" dirty="0"/>
          </a:p>
          <a:p>
            <a:pPr marL="467995" indent="-467995"/>
            <a:r>
              <a:rPr lang="en-US" b="1" dirty="0"/>
              <a:t>Seasonal</a:t>
            </a:r>
            <a:r>
              <a:rPr lang="en-US" dirty="0"/>
              <a:t>: </a:t>
            </a:r>
          </a:p>
          <a:p>
            <a:pPr marL="0" indent="0">
              <a:buNone/>
            </a:pPr>
            <a:r>
              <a:rPr lang="en-US" sz="2200" dirty="0"/>
              <a:t>A seasonal pattern occurs when a time-series is affected by seasonal factors (</a:t>
            </a:r>
            <a:r>
              <a:rPr lang="en-US" sz="2200" dirty="0" err="1"/>
              <a:t>e.g</a:t>
            </a:r>
            <a:r>
              <a:rPr lang="en-US" sz="2200" dirty="0"/>
              <a:t> day of the week, month of the year, season, …).</a:t>
            </a:r>
          </a:p>
          <a:p>
            <a:pPr marL="0" indent="0">
              <a:buNone/>
            </a:pPr>
            <a:endParaRPr lang="en-US" sz="2200" dirty="0"/>
          </a:p>
          <a:p>
            <a:pPr marL="467995" indent="-467995"/>
            <a:r>
              <a:rPr lang="en-US" b="1" dirty="0"/>
              <a:t>Cycle:</a:t>
            </a:r>
          </a:p>
          <a:p>
            <a:pPr marL="0" indent="0">
              <a:buNone/>
            </a:pPr>
            <a:r>
              <a:rPr lang="en-US" sz="2200" dirty="0"/>
              <a:t>A cycle occurs when the data exhibit rises and falls that are not of a fixed frequency. (Often due to economic conditions)</a:t>
            </a:r>
          </a:p>
          <a:p>
            <a:pPr marL="0" indent="0">
              <a:buNone/>
            </a:pPr>
            <a:endParaRPr lang="en-US" sz="2200" dirty="0"/>
          </a:p>
          <a:p>
            <a:pPr marL="0" indent="0">
              <a:buNone/>
            </a:pPr>
            <a:r>
              <a:rPr lang="en-US" sz="2200" dirty="0"/>
              <a:t>Frequency: the number of observations before a pattern repeats.</a:t>
            </a:r>
          </a:p>
          <a:p>
            <a:pPr marL="0" indent="0">
              <a:buNone/>
            </a:pPr>
            <a:endParaRPr lang="en-US" sz="1900" dirty="0"/>
          </a:p>
        </p:txBody>
      </p:sp>
      <p:sp>
        <p:nvSpPr>
          <p:cNvPr id="5" name="Slide Number Placeholder 4">
            <a:extLst>
              <a:ext uri="{FF2B5EF4-FFF2-40B4-BE49-F238E27FC236}">
                <a16:creationId xmlns:a16="http://schemas.microsoft.com/office/drawing/2014/main" id="{4BBD5829-BE1A-4235-BDFE-8645A8430BB9}"/>
              </a:ext>
            </a:extLst>
          </p:cNvPr>
          <p:cNvSpPr>
            <a:spLocks noGrp="1"/>
          </p:cNvSpPr>
          <p:nvPr>
            <p:ph type="sldNum" sz="quarter" idx="11"/>
          </p:nvPr>
        </p:nvSpPr>
        <p:spPr/>
        <p:txBody>
          <a:bodyPr/>
          <a:lstStyle/>
          <a:p>
            <a:fld id="{761B7991-791C-44D3-A34B-0516733EAC00}" type="slidenum">
              <a:rPr lang="en-GB" smtClean="0"/>
              <a:t>24</a:t>
            </a:fld>
            <a:endParaRPr lang="en-GB" dirty="0"/>
          </a:p>
        </p:txBody>
      </p:sp>
    </p:spTree>
    <p:extLst>
      <p:ext uri="{BB962C8B-B14F-4D97-AF65-F5344CB8AC3E}">
        <p14:creationId xmlns:p14="http://schemas.microsoft.com/office/powerpoint/2010/main" val="3149717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031F-98EC-48FD-B227-94135E77D451}"/>
              </a:ext>
            </a:extLst>
          </p:cNvPr>
          <p:cNvSpPr>
            <a:spLocks noGrp="1"/>
          </p:cNvSpPr>
          <p:nvPr>
            <p:ph type="title"/>
          </p:nvPr>
        </p:nvSpPr>
        <p:spPr/>
        <p:txBody>
          <a:bodyPr/>
          <a:lstStyle/>
          <a:p>
            <a:r>
              <a:rPr lang="en-GB" sz="4400" dirty="0"/>
              <a:t>Time series introduction - patterns</a:t>
            </a:r>
            <a:endParaRPr lang="en-US" dirty="0"/>
          </a:p>
        </p:txBody>
      </p:sp>
      <p:sp>
        <p:nvSpPr>
          <p:cNvPr id="5" name="Slide Number Placeholder 4">
            <a:extLst>
              <a:ext uri="{FF2B5EF4-FFF2-40B4-BE49-F238E27FC236}">
                <a16:creationId xmlns:a16="http://schemas.microsoft.com/office/drawing/2014/main" id="{443BA3DB-9077-4AA8-A321-5C86B629020E}"/>
              </a:ext>
            </a:extLst>
          </p:cNvPr>
          <p:cNvSpPr>
            <a:spLocks noGrp="1"/>
          </p:cNvSpPr>
          <p:nvPr>
            <p:ph type="sldNum" sz="quarter" idx="11"/>
          </p:nvPr>
        </p:nvSpPr>
        <p:spPr/>
        <p:txBody>
          <a:bodyPr/>
          <a:lstStyle/>
          <a:p>
            <a:fld id="{761B7991-791C-44D3-A34B-0516733EAC00}" type="slidenum">
              <a:rPr lang="en-GB" smtClean="0"/>
              <a:t>25</a:t>
            </a:fld>
            <a:endParaRPr lang="en-GB" dirty="0"/>
          </a:p>
        </p:txBody>
      </p:sp>
      <p:pic>
        <p:nvPicPr>
          <p:cNvPr id="28674" name="Picture 2" descr="characterstics | Time series analysis">
            <a:extLst>
              <a:ext uri="{FF2B5EF4-FFF2-40B4-BE49-F238E27FC236}">
                <a16:creationId xmlns:a16="http://schemas.microsoft.com/office/drawing/2014/main" id="{52B7E725-1216-4863-A19C-5E5A21B1D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2079749"/>
            <a:ext cx="80200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79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B0B8C3C-AB7C-41B8-B657-FEFBF12B29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4" imgW="532" imgH="530" progId="TCLayout.ActiveDocument.1">
                  <p:embed/>
                </p:oleObj>
              </mc:Choice>
              <mc:Fallback>
                <p:oleObj name="think-cell Slide" r:id="rId4" imgW="532" imgH="530" progId="TCLayout.ActiveDocument.1">
                  <p:embed/>
                  <p:pic>
                    <p:nvPicPr>
                      <p:cNvPr id="4" name="Object 3" hidden="1">
                        <a:extLst>
                          <a:ext uri="{FF2B5EF4-FFF2-40B4-BE49-F238E27FC236}">
                            <a16:creationId xmlns:a16="http://schemas.microsoft.com/office/drawing/2014/main" id="{1B0B8C3C-AB7C-41B8-B657-FEFBF12B29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9E1B0ED-2689-4D17-9F82-13E19312220A}"/>
              </a:ext>
            </a:extLst>
          </p:cNvPr>
          <p:cNvSpPr>
            <a:spLocks noGrp="1"/>
          </p:cNvSpPr>
          <p:nvPr>
            <p:ph type="ctrTitle"/>
          </p:nvPr>
        </p:nvSpPr>
        <p:spPr/>
        <p:txBody>
          <a:bodyPr vert="horz">
            <a:normAutofit/>
          </a:bodyPr>
          <a:lstStyle/>
          <a:p>
            <a:r>
              <a:rPr lang="en-GB" sz="4800" dirty="0"/>
              <a:t>Time series decomposition</a:t>
            </a:r>
          </a:p>
        </p:txBody>
      </p:sp>
    </p:spTree>
    <p:extLst>
      <p:ext uri="{BB962C8B-B14F-4D97-AF65-F5344CB8AC3E}">
        <p14:creationId xmlns:p14="http://schemas.microsoft.com/office/powerpoint/2010/main" val="114424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553D-99A9-47C5-B8B3-565101EC02BF}"/>
              </a:ext>
            </a:extLst>
          </p:cNvPr>
          <p:cNvSpPr>
            <a:spLocks noGrp="1"/>
          </p:cNvSpPr>
          <p:nvPr>
            <p:ph type="title"/>
          </p:nvPr>
        </p:nvSpPr>
        <p:spPr/>
        <p:txBody>
          <a:bodyPr>
            <a:normAutofit fontScale="90000"/>
          </a:bodyPr>
          <a:lstStyle/>
          <a:p>
            <a:r>
              <a:rPr lang="en-GB" sz="4400" dirty="0"/>
              <a:t>Time series decomposition – components</a:t>
            </a:r>
            <a:endParaRPr lang="en-US" dirty="0"/>
          </a:p>
        </p:txBody>
      </p:sp>
      <p:sp>
        <p:nvSpPr>
          <p:cNvPr id="3" name="Content Placeholder 2">
            <a:extLst>
              <a:ext uri="{FF2B5EF4-FFF2-40B4-BE49-F238E27FC236}">
                <a16:creationId xmlns:a16="http://schemas.microsoft.com/office/drawing/2014/main" id="{C696D8FA-B474-4E41-90CB-233138B27C3A}"/>
              </a:ext>
            </a:extLst>
          </p:cNvPr>
          <p:cNvSpPr>
            <a:spLocks noGrp="1"/>
          </p:cNvSpPr>
          <p:nvPr>
            <p:ph idx="1"/>
          </p:nvPr>
        </p:nvSpPr>
        <p:spPr/>
        <p:txBody>
          <a:bodyPr/>
          <a:lstStyle/>
          <a:p>
            <a:pPr marL="0" indent="0">
              <a:buNone/>
            </a:pPr>
            <a:endParaRPr lang="nl-BE" b="1" dirty="0"/>
          </a:p>
          <a:p>
            <a:r>
              <a:rPr lang="nl-BE" sz="2800" dirty="0"/>
              <a:t>Split a timeseries into several components</a:t>
            </a:r>
          </a:p>
          <a:p>
            <a:pPr lvl="1"/>
            <a:r>
              <a:rPr lang="nl-BE" sz="2400" dirty="0"/>
              <a:t>Each component represent pattern category</a:t>
            </a:r>
          </a:p>
          <a:p>
            <a:pPr lvl="1"/>
            <a:r>
              <a:rPr lang="nl-BE" sz="2400" dirty="0"/>
              <a:t>Helps to understand &amp; model</a:t>
            </a:r>
          </a:p>
          <a:p>
            <a:r>
              <a:rPr lang="nl-BE" sz="2800" dirty="0"/>
              <a:t>Split in </a:t>
            </a:r>
            <a:r>
              <a:rPr lang="nl-BE" sz="2800" b="1" dirty="0"/>
              <a:t>three</a:t>
            </a:r>
            <a:r>
              <a:rPr lang="nl-BE" sz="2800" dirty="0"/>
              <a:t> components</a:t>
            </a:r>
          </a:p>
          <a:p>
            <a:pPr lvl="1"/>
            <a:r>
              <a:rPr lang="nl-BE" sz="2400" dirty="0"/>
              <a:t>T – trend &amp; cycle</a:t>
            </a:r>
          </a:p>
          <a:p>
            <a:pPr lvl="1"/>
            <a:r>
              <a:rPr lang="nl-BE" sz="2400" dirty="0"/>
              <a:t>S – seasonal</a:t>
            </a:r>
          </a:p>
          <a:p>
            <a:pPr lvl="1"/>
            <a:r>
              <a:rPr lang="nl-BE" sz="2400" dirty="0"/>
              <a:t>R – remainder</a:t>
            </a:r>
          </a:p>
          <a:p>
            <a:pPr lvl="1"/>
            <a:endParaRPr lang="nl-BE" sz="1600" dirty="0"/>
          </a:p>
          <a:p>
            <a:pPr marL="0" indent="0">
              <a:buNone/>
            </a:pPr>
            <a:endParaRPr lang="nl-BE" sz="2000" dirty="0"/>
          </a:p>
          <a:p>
            <a:endParaRPr lang="nl-BE" sz="2000" dirty="0"/>
          </a:p>
          <a:p>
            <a:pPr lvl="1"/>
            <a:endParaRPr lang="nl-BE" sz="1600" dirty="0"/>
          </a:p>
          <a:p>
            <a:pPr lvl="1"/>
            <a:endParaRPr lang="en-US" dirty="0"/>
          </a:p>
        </p:txBody>
      </p:sp>
      <p:sp>
        <p:nvSpPr>
          <p:cNvPr id="5" name="Slide Number Placeholder 4">
            <a:extLst>
              <a:ext uri="{FF2B5EF4-FFF2-40B4-BE49-F238E27FC236}">
                <a16:creationId xmlns:a16="http://schemas.microsoft.com/office/drawing/2014/main" id="{D582FA35-69C5-4392-ADEB-FED93BF276D0}"/>
              </a:ext>
            </a:extLst>
          </p:cNvPr>
          <p:cNvSpPr>
            <a:spLocks noGrp="1"/>
          </p:cNvSpPr>
          <p:nvPr>
            <p:ph type="sldNum" sz="quarter" idx="11"/>
          </p:nvPr>
        </p:nvSpPr>
        <p:spPr/>
        <p:txBody>
          <a:bodyPr/>
          <a:lstStyle/>
          <a:p>
            <a:fld id="{761B7991-791C-44D3-A34B-0516733EAC00}" type="slidenum">
              <a:rPr lang="en-GB" smtClean="0"/>
              <a:t>27</a:t>
            </a:fld>
            <a:endParaRPr lang="en-GB" dirty="0"/>
          </a:p>
        </p:txBody>
      </p:sp>
    </p:spTree>
    <p:extLst>
      <p:ext uri="{BB962C8B-B14F-4D97-AF65-F5344CB8AC3E}">
        <p14:creationId xmlns:p14="http://schemas.microsoft.com/office/powerpoint/2010/main" val="2924976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553D-99A9-47C5-B8B3-565101EC02BF}"/>
              </a:ext>
            </a:extLst>
          </p:cNvPr>
          <p:cNvSpPr>
            <a:spLocks noGrp="1"/>
          </p:cNvSpPr>
          <p:nvPr>
            <p:ph type="title"/>
          </p:nvPr>
        </p:nvSpPr>
        <p:spPr/>
        <p:txBody>
          <a:bodyPr>
            <a:normAutofit fontScale="90000"/>
          </a:bodyPr>
          <a:lstStyle/>
          <a:p>
            <a:r>
              <a:rPr lang="en-GB" sz="4400" dirty="0"/>
              <a:t>Time series decomposition - </a:t>
            </a:r>
            <a:r>
              <a:rPr lang="en-US" dirty="0"/>
              <a:t>Seasonality</a:t>
            </a:r>
          </a:p>
        </p:txBody>
      </p:sp>
      <p:sp>
        <p:nvSpPr>
          <p:cNvPr id="3" name="Content Placeholder 2">
            <a:extLst>
              <a:ext uri="{FF2B5EF4-FFF2-40B4-BE49-F238E27FC236}">
                <a16:creationId xmlns:a16="http://schemas.microsoft.com/office/drawing/2014/main" id="{C696D8FA-B474-4E41-90CB-233138B27C3A}"/>
              </a:ext>
            </a:extLst>
          </p:cNvPr>
          <p:cNvSpPr>
            <a:spLocks noGrp="1"/>
          </p:cNvSpPr>
          <p:nvPr>
            <p:ph idx="1"/>
          </p:nvPr>
        </p:nvSpPr>
        <p:spPr/>
        <p:txBody>
          <a:bodyPr/>
          <a:lstStyle/>
          <a:p>
            <a:r>
              <a:rPr lang="en-US" b="1" dirty="0"/>
              <a:t>Seasonality</a:t>
            </a:r>
            <a:endParaRPr lang="nl-BE" b="1" dirty="0"/>
          </a:p>
          <a:p>
            <a:pPr marL="0" indent="0">
              <a:buNone/>
            </a:pPr>
            <a:r>
              <a:rPr lang="en-US" sz="2000" dirty="0"/>
              <a:t>A repeating pattern related to a calendar period. It could be weekly, yearly or at some other fixed calendar interval. Seasonality represents a repeated and clear change in a time series.</a:t>
            </a:r>
            <a:endParaRPr lang="nl-BE" sz="2000" dirty="0"/>
          </a:p>
          <a:p>
            <a:pPr lvl="1"/>
            <a:endParaRPr lang="en-US" dirty="0"/>
          </a:p>
        </p:txBody>
      </p:sp>
      <p:sp>
        <p:nvSpPr>
          <p:cNvPr id="5" name="Slide Number Placeholder 4">
            <a:extLst>
              <a:ext uri="{FF2B5EF4-FFF2-40B4-BE49-F238E27FC236}">
                <a16:creationId xmlns:a16="http://schemas.microsoft.com/office/drawing/2014/main" id="{D582FA35-69C5-4392-ADEB-FED93BF276D0}"/>
              </a:ext>
            </a:extLst>
          </p:cNvPr>
          <p:cNvSpPr>
            <a:spLocks noGrp="1"/>
          </p:cNvSpPr>
          <p:nvPr>
            <p:ph type="sldNum" sz="quarter" idx="11"/>
          </p:nvPr>
        </p:nvSpPr>
        <p:spPr/>
        <p:txBody>
          <a:bodyPr/>
          <a:lstStyle/>
          <a:p>
            <a:fld id="{761B7991-791C-44D3-A34B-0516733EAC00}" type="slidenum">
              <a:rPr lang="en-GB" smtClean="0"/>
              <a:t>28</a:t>
            </a:fld>
            <a:endParaRPr lang="en-GB" dirty="0"/>
          </a:p>
        </p:txBody>
      </p:sp>
      <p:pic>
        <p:nvPicPr>
          <p:cNvPr id="18436" name="Picture 4" descr="Extracting Seasonality and Trend from Data: Decomposition Using R - Anomaly">
            <a:extLst>
              <a:ext uri="{FF2B5EF4-FFF2-40B4-BE49-F238E27FC236}">
                <a16:creationId xmlns:a16="http://schemas.microsoft.com/office/drawing/2014/main" id="{C4EC1682-2639-4193-BADB-A8A5CA8D1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162" y="3052763"/>
            <a:ext cx="6543675"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077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FEAB-0EA2-4F1F-BE26-3294DE1174F8}"/>
              </a:ext>
            </a:extLst>
          </p:cNvPr>
          <p:cNvSpPr>
            <a:spLocks noGrp="1"/>
          </p:cNvSpPr>
          <p:nvPr>
            <p:ph type="title"/>
          </p:nvPr>
        </p:nvSpPr>
        <p:spPr/>
        <p:txBody>
          <a:bodyPr>
            <a:normAutofit fontScale="90000"/>
          </a:bodyPr>
          <a:lstStyle/>
          <a:p>
            <a:r>
              <a:rPr lang="en-GB" sz="4400" dirty="0"/>
              <a:t>Time series </a:t>
            </a:r>
            <a:r>
              <a:rPr lang="nl-BE" sz="4400" dirty="0"/>
              <a:t>decomposition - components</a:t>
            </a:r>
            <a:endParaRPr lang="en-US" dirty="0"/>
          </a:p>
        </p:txBody>
      </p:sp>
      <p:sp>
        <p:nvSpPr>
          <p:cNvPr id="5" name="Slide Number Placeholder 4">
            <a:extLst>
              <a:ext uri="{FF2B5EF4-FFF2-40B4-BE49-F238E27FC236}">
                <a16:creationId xmlns:a16="http://schemas.microsoft.com/office/drawing/2014/main" id="{374076B6-7AA6-45A8-945F-A2A378256623}"/>
              </a:ext>
            </a:extLst>
          </p:cNvPr>
          <p:cNvSpPr>
            <a:spLocks noGrp="1"/>
          </p:cNvSpPr>
          <p:nvPr>
            <p:ph type="sldNum" sz="quarter" idx="11"/>
          </p:nvPr>
        </p:nvSpPr>
        <p:spPr/>
        <p:txBody>
          <a:bodyPr/>
          <a:lstStyle/>
          <a:p>
            <a:fld id="{761B7991-791C-44D3-A34B-0516733EAC00}" type="slidenum">
              <a:rPr lang="en-GB" smtClean="0"/>
              <a:t>29</a:t>
            </a:fld>
            <a:endParaRPr lang="en-GB" dirty="0"/>
          </a:p>
        </p:txBody>
      </p:sp>
      <p:sp>
        <p:nvSpPr>
          <p:cNvPr id="8" name="Content Placeholder 7">
            <a:extLst>
              <a:ext uri="{FF2B5EF4-FFF2-40B4-BE49-F238E27FC236}">
                <a16:creationId xmlns:a16="http://schemas.microsoft.com/office/drawing/2014/main" id="{263969A5-AFD9-453A-B6E2-4DDDB320269F}"/>
              </a:ext>
            </a:extLst>
          </p:cNvPr>
          <p:cNvSpPr>
            <a:spLocks noGrp="1"/>
          </p:cNvSpPr>
          <p:nvPr>
            <p:ph idx="1"/>
          </p:nvPr>
        </p:nvSpPr>
        <p:spPr/>
        <p:txBody>
          <a:bodyPr/>
          <a:lstStyle/>
          <a:p>
            <a:r>
              <a:rPr lang="en-US" b="1" dirty="0"/>
              <a:t>Decomposition</a:t>
            </a:r>
            <a:br>
              <a:rPr lang="en-US" b="1" dirty="0"/>
            </a:br>
            <a:endParaRPr lang="en-US" b="1" dirty="0"/>
          </a:p>
          <a:p>
            <a:endParaRPr lang="en-US" dirty="0"/>
          </a:p>
        </p:txBody>
      </p:sp>
      <p:pic>
        <p:nvPicPr>
          <p:cNvPr id="19460" name="Picture 4" descr="time-series-decomposition-seasonal-trend">
            <a:extLst>
              <a:ext uri="{FF2B5EF4-FFF2-40B4-BE49-F238E27FC236}">
                <a16:creationId xmlns:a16="http://schemas.microsoft.com/office/drawing/2014/main" id="{E2930C47-F627-46F6-A9BB-F8E342027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46" y="2325746"/>
            <a:ext cx="10687050" cy="20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89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3513-B07D-44A5-A3AA-DC7B904E888F}"/>
              </a:ext>
            </a:extLst>
          </p:cNvPr>
          <p:cNvSpPr>
            <a:spLocks noGrp="1"/>
          </p:cNvSpPr>
          <p:nvPr>
            <p:ph type="title"/>
          </p:nvPr>
        </p:nvSpPr>
        <p:spPr/>
        <p:txBody>
          <a:bodyPr/>
          <a:lstStyle/>
          <a:p>
            <a:r>
              <a:rPr lang="en-US" dirty="0"/>
              <a:t>Who are we?</a:t>
            </a:r>
          </a:p>
        </p:txBody>
      </p:sp>
      <p:sp>
        <p:nvSpPr>
          <p:cNvPr id="3" name="Content Placeholder 2">
            <a:extLst>
              <a:ext uri="{FF2B5EF4-FFF2-40B4-BE49-F238E27FC236}">
                <a16:creationId xmlns:a16="http://schemas.microsoft.com/office/drawing/2014/main" id="{2D1BDFAF-42CC-4D5A-8384-4BDE8B137BF5}"/>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rPr>
              <a:t>How many visitors can we expect next week, will the water pass the borders the next hour, how busy will it be on the bus tomorrow, … Business questions that can be answered with a timeseries analysis. </a:t>
            </a:r>
            <a:endParaRPr lang="en-US" sz="1800" dirty="0">
              <a:latin typeface="Calibri" panose="020F0502020204030204" pitchFamily="34"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In the first part of this workshop, we will introduce the concept of timeseries. </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We will give some basic tips and tricks on how to visualize, model and predict them.</a:t>
            </a:r>
          </a:p>
          <a:p>
            <a:pPr marL="0" indent="0">
              <a:buNone/>
            </a:pPr>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The second part of the workshop will be hands-on. Inspired by a notebook you will explore the concepts and techniques; the programming language will be python.</a:t>
            </a:r>
            <a:endParaRPr lang="nl-BE" sz="1800" dirty="0">
              <a:effectLst/>
              <a:latin typeface="Calibri" panose="020F0502020204030204" pitchFamily="34" charset="0"/>
              <a:ea typeface="Calibri" panose="020F0502020204030204" pitchFamily="34" charset="0"/>
            </a:endParaRPr>
          </a:p>
          <a:p>
            <a:endParaRPr lang="en-US" dirty="0"/>
          </a:p>
        </p:txBody>
      </p:sp>
      <p:sp>
        <p:nvSpPr>
          <p:cNvPr id="4" name="Footer Placeholder 3">
            <a:extLst>
              <a:ext uri="{FF2B5EF4-FFF2-40B4-BE49-F238E27FC236}">
                <a16:creationId xmlns:a16="http://schemas.microsoft.com/office/drawing/2014/main" id="{551729B0-F5AC-4132-8701-26F27A0CDAD5}"/>
              </a:ext>
            </a:extLst>
          </p:cNvPr>
          <p:cNvSpPr>
            <a:spLocks noGrp="1"/>
          </p:cNvSpPr>
          <p:nvPr>
            <p:ph type="ftr" sz="quarter" idx="10"/>
          </p:nvPr>
        </p:nvSpPr>
        <p:spPr/>
        <p:txBody>
          <a:bodyPr/>
          <a:lstStyle/>
          <a:p>
            <a:r>
              <a:rPr lang="en-GB"/>
              <a:t>Template made by Smartpresentations</a:t>
            </a:r>
          </a:p>
        </p:txBody>
      </p:sp>
      <p:sp>
        <p:nvSpPr>
          <p:cNvPr id="5" name="Slide Number Placeholder 4">
            <a:extLst>
              <a:ext uri="{FF2B5EF4-FFF2-40B4-BE49-F238E27FC236}">
                <a16:creationId xmlns:a16="http://schemas.microsoft.com/office/drawing/2014/main" id="{23CE01C8-0850-4381-9CF3-FA93F32C5B7E}"/>
              </a:ext>
            </a:extLst>
          </p:cNvPr>
          <p:cNvSpPr>
            <a:spLocks noGrp="1"/>
          </p:cNvSpPr>
          <p:nvPr>
            <p:ph type="sldNum" sz="quarter" idx="11"/>
          </p:nvPr>
        </p:nvSpPr>
        <p:spPr/>
        <p:txBody>
          <a:bodyPr/>
          <a:lstStyle/>
          <a:p>
            <a:fld id="{761B7991-791C-44D3-A34B-0516733EAC00}" type="slidenum">
              <a:rPr lang="en-GB" smtClean="0"/>
              <a:t>3</a:t>
            </a:fld>
            <a:endParaRPr lang="en-GB" dirty="0"/>
          </a:p>
        </p:txBody>
      </p:sp>
    </p:spTree>
    <p:extLst>
      <p:ext uri="{BB962C8B-B14F-4D97-AF65-F5344CB8AC3E}">
        <p14:creationId xmlns:p14="http://schemas.microsoft.com/office/powerpoint/2010/main" val="299728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553D-99A9-47C5-B8B3-565101EC02BF}"/>
              </a:ext>
            </a:extLst>
          </p:cNvPr>
          <p:cNvSpPr>
            <a:spLocks noGrp="1"/>
          </p:cNvSpPr>
          <p:nvPr>
            <p:ph type="title"/>
          </p:nvPr>
        </p:nvSpPr>
        <p:spPr/>
        <p:txBody>
          <a:bodyPr>
            <a:normAutofit/>
          </a:bodyPr>
          <a:lstStyle/>
          <a:p>
            <a:r>
              <a:rPr lang="en-GB" sz="4400" dirty="0"/>
              <a:t>Time series decomposition</a:t>
            </a:r>
            <a:endParaRPr lang="en-US" dirty="0"/>
          </a:p>
        </p:txBody>
      </p:sp>
      <p:sp>
        <p:nvSpPr>
          <p:cNvPr id="3" name="Content Placeholder 2">
            <a:extLst>
              <a:ext uri="{FF2B5EF4-FFF2-40B4-BE49-F238E27FC236}">
                <a16:creationId xmlns:a16="http://schemas.microsoft.com/office/drawing/2014/main" id="{C696D8FA-B474-4E41-90CB-233138B27C3A}"/>
              </a:ext>
            </a:extLst>
          </p:cNvPr>
          <p:cNvSpPr>
            <a:spLocks noGrp="1"/>
          </p:cNvSpPr>
          <p:nvPr>
            <p:ph idx="1"/>
          </p:nvPr>
        </p:nvSpPr>
        <p:spPr>
          <a:xfrm>
            <a:off x="838200" y="1694073"/>
            <a:ext cx="4901231" cy="4719952"/>
          </a:xfrm>
        </p:spPr>
        <p:txBody>
          <a:bodyPr/>
          <a:lstStyle/>
          <a:p>
            <a:pPr marL="0" indent="0">
              <a:buNone/>
            </a:pPr>
            <a:endParaRPr lang="nl-BE" sz="2800" b="1" dirty="0"/>
          </a:p>
          <a:p>
            <a:r>
              <a:rPr lang="nl-BE" sz="2000" b="1" dirty="0"/>
              <a:t>Additive</a:t>
            </a:r>
          </a:p>
          <a:p>
            <a:pPr lvl="1"/>
            <a:r>
              <a:rPr lang="nl-BE" dirty="0"/>
              <a:t>Y</a:t>
            </a:r>
            <a:r>
              <a:rPr lang="nl-BE" baseline="-25000" dirty="0"/>
              <a:t>t</a:t>
            </a:r>
            <a:r>
              <a:rPr lang="nl-BE" dirty="0"/>
              <a:t> = T</a:t>
            </a:r>
            <a:r>
              <a:rPr lang="nl-BE" baseline="-25000" dirty="0"/>
              <a:t>t</a:t>
            </a:r>
            <a:r>
              <a:rPr lang="nl-BE" dirty="0"/>
              <a:t> + S</a:t>
            </a:r>
            <a:r>
              <a:rPr lang="nl-BE" baseline="-25000" dirty="0"/>
              <a:t>t</a:t>
            </a:r>
            <a:r>
              <a:rPr lang="nl-BE" dirty="0"/>
              <a:t> + R</a:t>
            </a:r>
            <a:r>
              <a:rPr lang="nl-BE" baseline="-25000" dirty="0"/>
              <a:t>t</a:t>
            </a:r>
            <a:r>
              <a:rPr lang="nl-BE" dirty="0"/>
              <a:t> </a:t>
            </a:r>
            <a:br>
              <a:rPr lang="nl-BE" dirty="0"/>
            </a:br>
            <a:r>
              <a:rPr lang="nl-BE" dirty="0"/>
              <a:t>(y</a:t>
            </a:r>
            <a:r>
              <a:rPr lang="nl-BE" baseline="-25000" dirty="0"/>
              <a:t>t </a:t>
            </a:r>
            <a:r>
              <a:rPr lang="nl-BE" dirty="0"/>
              <a:t>= observation at period t)</a:t>
            </a:r>
          </a:p>
          <a:p>
            <a:pPr lvl="1"/>
            <a:r>
              <a:rPr lang="nl-BE" dirty="0"/>
              <a:t>Magnitude of fluctuations does not vary, </a:t>
            </a:r>
            <a:br>
              <a:rPr lang="nl-BE" dirty="0"/>
            </a:br>
            <a:r>
              <a:rPr lang="en-US" dirty="0"/>
              <a:t>Variation looks constant; it doesn’t change when the time series value increases.</a:t>
            </a:r>
            <a:endParaRPr lang="nl-BE" dirty="0"/>
          </a:p>
          <a:p>
            <a:pPr lvl="1"/>
            <a:endParaRPr lang="nl-BE" sz="2400" dirty="0"/>
          </a:p>
          <a:p>
            <a:pPr marL="0" indent="0">
              <a:buNone/>
            </a:pPr>
            <a:endParaRPr lang="nl-BE" dirty="0"/>
          </a:p>
          <a:p>
            <a:pPr lvl="1"/>
            <a:endParaRPr lang="nl-BE" sz="1600" dirty="0"/>
          </a:p>
          <a:p>
            <a:pPr lvl="1"/>
            <a:endParaRPr lang="en-US" dirty="0"/>
          </a:p>
        </p:txBody>
      </p:sp>
      <p:sp>
        <p:nvSpPr>
          <p:cNvPr id="5" name="Slide Number Placeholder 4">
            <a:extLst>
              <a:ext uri="{FF2B5EF4-FFF2-40B4-BE49-F238E27FC236}">
                <a16:creationId xmlns:a16="http://schemas.microsoft.com/office/drawing/2014/main" id="{D582FA35-69C5-4392-ADEB-FED93BF276D0}"/>
              </a:ext>
            </a:extLst>
          </p:cNvPr>
          <p:cNvSpPr>
            <a:spLocks noGrp="1"/>
          </p:cNvSpPr>
          <p:nvPr>
            <p:ph type="sldNum" sz="quarter" idx="11"/>
          </p:nvPr>
        </p:nvSpPr>
        <p:spPr/>
        <p:txBody>
          <a:bodyPr/>
          <a:lstStyle/>
          <a:p>
            <a:fld id="{761B7991-791C-44D3-A34B-0516733EAC00}" type="slidenum">
              <a:rPr lang="en-GB" smtClean="0"/>
              <a:t>30</a:t>
            </a:fld>
            <a:endParaRPr lang="en-GB" dirty="0"/>
          </a:p>
        </p:txBody>
      </p:sp>
      <p:pic>
        <p:nvPicPr>
          <p:cNvPr id="6" name="Picture 4" descr="additive-decompose">
            <a:extLst>
              <a:ext uri="{FF2B5EF4-FFF2-40B4-BE49-F238E27FC236}">
                <a16:creationId xmlns:a16="http://schemas.microsoft.com/office/drawing/2014/main" id="{E7375227-D2FE-FD4B-8DD6-6CC68DA7E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642" y="1897438"/>
            <a:ext cx="4747735" cy="4447246"/>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BD9CFDB9-F1B8-CF41-82D2-8652C3C3EA48}"/>
              </a:ext>
            </a:extLst>
          </p:cNvPr>
          <p:cNvSpPr>
            <a:spLocks noGrp="1"/>
          </p:cNvSpPr>
          <p:nvPr>
            <p:ph type="ftr" sz="quarter" idx="10"/>
          </p:nvPr>
        </p:nvSpPr>
        <p:spPr>
          <a:xfrm>
            <a:off x="6096000" y="6281204"/>
            <a:ext cx="3649133" cy="365125"/>
          </a:xfrm>
        </p:spPr>
        <p:txBody>
          <a:bodyPr/>
          <a:lstStyle/>
          <a:p>
            <a:r>
              <a:rPr lang="en-GB" dirty="0"/>
              <a:t>Template made by </a:t>
            </a:r>
            <a:r>
              <a:rPr lang="en-GB" dirty="0" err="1"/>
              <a:t>Smartpresentations</a:t>
            </a:r>
            <a:endParaRPr lang="en-GB" dirty="0"/>
          </a:p>
        </p:txBody>
      </p:sp>
      <p:sp>
        <p:nvSpPr>
          <p:cNvPr id="8" name="Content Placeholder 2">
            <a:extLst>
              <a:ext uri="{FF2B5EF4-FFF2-40B4-BE49-F238E27FC236}">
                <a16:creationId xmlns:a16="http://schemas.microsoft.com/office/drawing/2014/main" id="{B331CC17-5938-DA4E-8D25-02AC29CE20D8}"/>
              </a:ext>
            </a:extLst>
          </p:cNvPr>
          <p:cNvSpPr txBox="1">
            <a:spLocks/>
          </p:cNvSpPr>
          <p:nvPr/>
        </p:nvSpPr>
        <p:spPr>
          <a:xfrm>
            <a:off x="9126610" y="6337267"/>
            <a:ext cx="2908968" cy="309062"/>
          </a:xfrm>
          <a:prstGeom prst="rect">
            <a:avLst/>
          </a:prstGeom>
        </p:spPr>
        <p:txBody>
          <a:bodyPr vert="horz" lIns="91440" tIns="45720" rIns="91440" bIns="45720" rtlCol="0">
            <a:normAutofit lnSpcReduction="10000"/>
          </a:bodyPr>
          <a:lstStyle>
            <a:lvl1pPr marL="468000" indent="-468000" algn="l" defTabSz="914400" rtl="0" eaLnBrk="1" latinLnBrk="0" hangingPunct="1">
              <a:lnSpc>
                <a:spcPct val="90000"/>
              </a:lnSpc>
              <a:spcBef>
                <a:spcPts val="1000"/>
              </a:spcBef>
              <a:buClr>
                <a:schemeClr val="accent2"/>
              </a:buClr>
              <a:buFontTx/>
              <a:buBlip>
                <a:blip r:embed="rId4">
                  <a:extLst>
                    <a:ext uri="{96DAC541-7B7A-43D3-8B79-37D633B846F1}">
                      <asvg:svgBlip xmlns:asvg="http://schemas.microsoft.com/office/drawing/2016/SVG/main" r:embed="rId5"/>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600" kern="1200">
                <a:solidFill>
                  <a:schemeClr val="tx1"/>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lumMod val="75000"/>
                  </a:schemeClr>
                </a:solidFill>
                <a:latin typeface="charter"/>
              </a:rPr>
              <a:t>Source </a:t>
            </a:r>
            <a:r>
              <a:rPr lang="en-US" sz="1600" dirty="0" err="1">
                <a:solidFill>
                  <a:schemeClr val="bg1">
                    <a:lumMod val="75000"/>
                  </a:schemeClr>
                </a:solidFill>
                <a:latin typeface="charter"/>
              </a:rPr>
              <a:t>towardsdatascience</a:t>
            </a:r>
            <a:endParaRPr lang="en-US" sz="1600" dirty="0">
              <a:solidFill>
                <a:schemeClr val="bg1">
                  <a:lumMod val="75000"/>
                </a:schemeClr>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p:txBody>
      </p:sp>
      <p:pic>
        <p:nvPicPr>
          <p:cNvPr id="9" name="Picture 2">
            <a:extLst>
              <a:ext uri="{FF2B5EF4-FFF2-40B4-BE49-F238E27FC236}">
                <a16:creationId xmlns:a16="http://schemas.microsoft.com/office/drawing/2014/main" id="{FA790A17-34DC-ED46-8BEC-EDF2B540B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r="35786" b="47132"/>
          <a:stretch/>
        </p:blipFill>
        <p:spPr bwMode="auto">
          <a:xfrm>
            <a:off x="1700831" y="1331232"/>
            <a:ext cx="6088502" cy="56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89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553D-99A9-47C5-B8B3-565101EC02BF}"/>
              </a:ext>
            </a:extLst>
          </p:cNvPr>
          <p:cNvSpPr>
            <a:spLocks noGrp="1"/>
          </p:cNvSpPr>
          <p:nvPr>
            <p:ph type="title"/>
          </p:nvPr>
        </p:nvSpPr>
        <p:spPr/>
        <p:txBody>
          <a:bodyPr>
            <a:normAutofit/>
          </a:bodyPr>
          <a:lstStyle/>
          <a:p>
            <a:r>
              <a:rPr lang="en-GB" sz="4400" dirty="0"/>
              <a:t>Time series decomposition</a:t>
            </a:r>
            <a:endParaRPr lang="en-US" dirty="0"/>
          </a:p>
        </p:txBody>
      </p:sp>
      <p:sp>
        <p:nvSpPr>
          <p:cNvPr id="3" name="Content Placeholder 2">
            <a:extLst>
              <a:ext uri="{FF2B5EF4-FFF2-40B4-BE49-F238E27FC236}">
                <a16:creationId xmlns:a16="http://schemas.microsoft.com/office/drawing/2014/main" id="{C696D8FA-B474-4E41-90CB-233138B27C3A}"/>
              </a:ext>
            </a:extLst>
          </p:cNvPr>
          <p:cNvSpPr>
            <a:spLocks noGrp="1"/>
          </p:cNvSpPr>
          <p:nvPr>
            <p:ph idx="1"/>
          </p:nvPr>
        </p:nvSpPr>
        <p:spPr>
          <a:xfrm>
            <a:off x="838200" y="1457011"/>
            <a:ext cx="5353925" cy="4719952"/>
          </a:xfrm>
        </p:spPr>
        <p:txBody>
          <a:bodyPr/>
          <a:lstStyle/>
          <a:p>
            <a:pPr marL="468000" lvl="1" indent="0">
              <a:buNone/>
            </a:pPr>
            <a:endParaRPr lang="nl-BE" sz="1600" dirty="0"/>
          </a:p>
          <a:p>
            <a:endParaRPr lang="nl-BE" b="1" dirty="0"/>
          </a:p>
          <a:p>
            <a:endParaRPr lang="nl-BE" b="1" dirty="0"/>
          </a:p>
          <a:p>
            <a:r>
              <a:rPr lang="nl-BE" sz="2000" b="1" dirty="0"/>
              <a:t>Multiplicative</a:t>
            </a:r>
          </a:p>
          <a:p>
            <a:pPr lvl="1"/>
            <a:r>
              <a:rPr lang="nl-BE" dirty="0"/>
              <a:t>Y</a:t>
            </a:r>
            <a:r>
              <a:rPr lang="nl-BE" baseline="-25000" dirty="0"/>
              <a:t>t</a:t>
            </a:r>
            <a:r>
              <a:rPr lang="nl-BE" dirty="0"/>
              <a:t> = T</a:t>
            </a:r>
            <a:r>
              <a:rPr lang="nl-BE" baseline="-25000" dirty="0"/>
              <a:t>t</a:t>
            </a:r>
            <a:r>
              <a:rPr lang="nl-BE" dirty="0"/>
              <a:t> x S</a:t>
            </a:r>
            <a:r>
              <a:rPr lang="nl-BE" baseline="-25000" dirty="0"/>
              <a:t>t</a:t>
            </a:r>
            <a:r>
              <a:rPr lang="nl-BE" dirty="0"/>
              <a:t> x R</a:t>
            </a:r>
            <a:r>
              <a:rPr lang="nl-BE" baseline="-25000" dirty="0"/>
              <a:t>t</a:t>
            </a:r>
            <a:r>
              <a:rPr lang="nl-BE" dirty="0"/>
              <a:t> </a:t>
            </a:r>
            <a:br>
              <a:rPr lang="nl-BE" dirty="0"/>
            </a:br>
            <a:r>
              <a:rPr lang="nl-BE" dirty="0"/>
              <a:t>(y</a:t>
            </a:r>
            <a:r>
              <a:rPr lang="nl-BE" baseline="-25000" dirty="0"/>
              <a:t>t </a:t>
            </a:r>
            <a:r>
              <a:rPr lang="nl-BE" dirty="0"/>
              <a:t>= observation at period t)</a:t>
            </a:r>
          </a:p>
          <a:p>
            <a:pPr lvl="1"/>
            <a:r>
              <a:rPr lang="nl-BE" dirty="0"/>
              <a:t>Variation in seasonality / around trend appears to be proportional as timeseries increases</a:t>
            </a:r>
          </a:p>
          <a:p>
            <a:pPr lvl="1"/>
            <a:endParaRPr lang="en-US" dirty="0"/>
          </a:p>
        </p:txBody>
      </p:sp>
      <p:sp>
        <p:nvSpPr>
          <p:cNvPr id="5" name="Slide Number Placeholder 4">
            <a:extLst>
              <a:ext uri="{FF2B5EF4-FFF2-40B4-BE49-F238E27FC236}">
                <a16:creationId xmlns:a16="http://schemas.microsoft.com/office/drawing/2014/main" id="{D582FA35-69C5-4392-ADEB-FED93BF276D0}"/>
              </a:ext>
            </a:extLst>
          </p:cNvPr>
          <p:cNvSpPr>
            <a:spLocks noGrp="1"/>
          </p:cNvSpPr>
          <p:nvPr>
            <p:ph type="sldNum" sz="quarter" idx="11"/>
          </p:nvPr>
        </p:nvSpPr>
        <p:spPr/>
        <p:txBody>
          <a:bodyPr/>
          <a:lstStyle/>
          <a:p>
            <a:fld id="{761B7991-791C-44D3-A34B-0516733EAC00}" type="slidenum">
              <a:rPr lang="en-GB" smtClean="0"/>
              <a:t>31</a:t>
            </a:fld>
            <a:endParaRPr lang="en-GB" dirty="0"/>
          </a:p>
        </p:txBody>
      </p:sp>
      <p:pic>
        <p:nvPicPr>
          <p:cNvPr id="8" name="Picture 2" descr="multiplicative-decompose">
            <a:extLst>
              <a:ext uri="{FF2B5EF4-FFF2-40B4-BE49-F238E27FC236}">
                <a16:creationId xmlns:a16="http://schemas.microsoft.com/office/drawing/2014/main" id="{479DBD9D-9826-6644-9A3D-1EA438376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669" y="1778744"/>
            <a:ext cx="4538131" cy="462898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6D6A464-2201-8445-8CA5-99F956896031}"/>
              </a:ext>
            </a:extLst>
          </p:cNvPr>
          <p:cNvSpPr txBox="1">
            <a:spLocks/>
          </p:cNvSpPr>
          <p:nvPr/>
        </p:nvSpPr>
        <p:spPr>
          <a:xfrm>
            <a:off x="8178801" y="6499628"/>
            <a:ext cx="4153399" cy="479894"/>
          </a:xfrm>
          <a:prstGeom prst="rect">
            <a:avLst/>
          </a:prstGeom>
        </p:spPr>
        <p:txBody>
          <a:bodyPr vert="horz" lIns="91440" tIns="45720" rIns="91440" bIns="45720" rtlCol="0">
            <a:normAutofit/>
          </a:bodyPr>
          <a:lstStyle>
            <a:lvl1pPr marL="468000" indent="-468000" algn="l" defTabSz="914400" rtl="0" eaLnBrk="1" latinLnBrk="0" hangingPunct="1">
              <a:lnSpc>
                <a:spcPct val="90000"/>
              </a:lnSpc>
              <a:spcBef>
                <a:spcPts val="1000"/>
              </a:spcBef>
              <a:buClr>
                <a:schemeClr val="accent2"/>
              </a:buClr>
              <a:buFontTx/>
              <a:buBlip>
                <a:blip r:embed="rId4">
                  <a:extLst>
                    <a:ext uri="{96DAC541-7B7A-43D3-8B79-37D633B846F1}">
                      <asvg:svgBlip xmlns:asvg="http://schemas.microsoft.com/office/drawing/2016/SVG/main" r:embed="rId5"/>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600" kern="1200">
                <a:solidFill>
                  <a:schemeClr val="tx1"/>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lumMod val="75000"/>
                  </a:schemeClr>
                </a:solidFill>
                <a:latin typeface="charter"/>
              </a:rPr>
              <a:t>Source </a:t>
            </a:r>
            <a:r>
              <a:rPr lang="en-US" sz="1800" dirty="0" err="1">
                <a:solidFill>
                  <a:schemeClr val="bg1">
                    <a:lumMod val="75000"/>
                  </a:schemeClr>
                </a:solidFill>
                <a:latin typeface="charter"/>
              </a:rPr>
              <a:t>towardsdatascience</a:t>
            </a:r>
            <a:endParaRPr lang="en-US" sz="1800" dirty="0">
              <a:solidFill>
                <a:schemeClr val="bg1">
                  <a:lumMod val="75000"/>
                </a:schemeClr>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p:txBody>
      </p:sp>
      <p:pic>
        <p:nvPicPr>
          <p:cNvPr id="10" name="Picture 2">
            <a:extLst>
              <a:ext uri="{FF2B5EF4-FFF2-40B4-BE49-F238E27FC236}">
                <a16:creationId xmlns:a16="http://schemas.microsoft.com/office/drawing/2014/main" id="{3D0C4112-92FC-1546-AF3A-A4ACF5DB89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0000" r="43284" b="6268"/>
          <a:stretch/>
        </p:blipFill>
        <p:spPr bwMode="auto">
          <a:xfrm>
            <a:off x="1927661" y="1365115"/>
            <a:ext cx="5754597" cy="50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846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36F1-C557-4BF1-BCDB-8A1AE96553C4}"/>
              </a:ext>
            </a:extLst>
          </p:cNvPr>
          <p:cNvSpPr>
            <a:spLocks noGrp="1"/>
          </p:cNvSpPr>
          <p:nvPr>
            <p:ph type="title"/>
          </p:nvPr>
        </p:nvSpPr>
        <p:spPr/>
        <p:txBody>
          <a:bodyPr/>
          <a:lstStyle/>
          <a:p>
            <a:r>
              <a:rPr lang="en-GB" sz="4400" dirty="0"/>
              <a:t>Time series introduction - </a:t>
            </a:r>
            <a:r>
              <a:rPr lang="en-US" dirty="0"/>
              <a:t>Stationarity</a:t>
            </a:r>
          </a:p>
        </p:txBody>
      </p:sp>
      <p:sp>
        <p:nvSpPr>
          <p:cNvPr id="3" name="Content Placeholder 2">
            <a:extLst>
              <a:ext uri="{FF2B5EF4-FFF2-40B4-BE49-F238E27FC236}">
                <a16:creationId xmlns:a16="http://schemas.microsoft.com/office/drawing/2014/main" id="{8455C34C-35D6-4CFB-B714-1BA7663BA9FF}"/>
              </a:ext>
            </a:extLst>
          </p:cNvPr>
          <p:cNvSpPr>
            <a:spLocks noGrp="1"/>
          </p:cNvSpPr>
          <p:nvPr>
            <p:ph idx="1"/>
          </p:nvPr>
        </p:nvSpPr>
        <p:spPr>
          <a:xfrm>
            <a:off x="838200" y="1457010"/>
            <a:ext cx="10515600" cy="5120203"/>
          </a:xfrm>
        </p:spPr>
        <p:txBody>
          <a:bodyPr vert="horz" lIns="91440" tIns="45720" rIns="91440" bIns="45720" rtlCol="0" anchor="t">
            <a:normAutofit fontScale="92500" lnSpcReduction="10000"/>
          </a:bodyPr>
          <a:lstStyle/>
          <a:p>
            <a:pPr marL="467995" indent="-467995"/>
            <a:r>
              <a:rPr lang="en-US" b="1" dirty="0"/>
              <a:t>Stationary time series</a:t>
            </a:r>
          </a:p>
          <a:p>
            <a:pPr marL="899995" lvl="1" indent="-467995"/>
            <a:r>
              <a:rPr lang="en-US" dirty="0"/>
              <a:t>A timeseries whose properties do not depend on the time at which the series is observed</a:t>
            </a:r>
          </a:p>
          <a:p>
            <a:pPr marL="899995" lvl="1" indent="-467995"/>
            <a:r>
              <a:rPr lang="en-US" dirty="0"/>
              <a:t>No predictable patterns in long term</a:t>
            </a:r>
          </a:p>
          <a:p>
            <a:pPr marL="899995" lvl="1" indent="-467995"/>
            <a:r>
              <a:rPr lang="en-US" dirty="0"/>
              <a:t>A timeseries with seasonality and/or trend = not stationary</a:t>
            </a:r>
          </a:p>
          <a:p>
            <a:pPr marL="899995" lvl="1" indent="-467995"/>
            <a:r>
              <a:rPr lang="en-US" dirty="0"/>
              <a:t>White noise (e.g. remainder), random walks = stationary</a:t>
            </a:r>
          </a:p>
          <a:p>
            <a:pPr marL="899995" lvl="1" indent="-467995"/>
            <a:r>
              <a:rPr lang="en-US" dirty="0"/>
              <a:t>Seasonal stationary:  the seasonal component has been </a:t>
            </a:r>
          </a:p>
          <a:p>
            <a:pPr marL="0" indent="0">
              <a:buNone/>
            </a:pPr>
            <a:endParaRPr lang="en-US" dirty="0"/>
          </a:p>
          <a:p>
            <a:pPr marL="467995" indent="-467995"/>
            <a:r>
              <a:rPr lang="en-US" b="1" dirty="0"/>
              <a:t>Dickey-Fuller test (ADF test)</a:t>
            </a:r>
          </a:p>
          <a:p>
            <a:pPr marL="0" indent="0">
              <a:buNone/>
            </a:pPr>
            <a:r>
              <a:rPr lang="en-GB" dirty="0"/>
              <a:t>a common statistical test used to test whether a given time series is stationary or not</a:t>
            </a:r>
          </a:p>
          <a:p>
            <a:pPr marL="0" indent="0">
              <a:buNone/>
            </a:pPr>
            <a:endParaRPr lang="en-US" b="1" dirty="0"/>
          </a:p>
          <a:p>
            <a:pPr marL="467995" indent="-467995"/>
            <a:r>
              <a:rPr lang="en-US" b="1" dirty="0"/>
              <a:t>Differencing</a:t>
            </a:r>
          </a:p>
          <a:p>
            <a:pPr marL="899995" lvl="1" indent="-467995"/>
            <a:r>
              <a:rPr lang="en-US" dirty="0"/>
              <a:t>method to make a timeseries stationary</a:t>
            </a:r>
          </a:p>
          <a:p>
            <a:pPr marL="899995" lvl="1" indent="-467995"/>
            <a:r>
              <a:rPr lang="en-US" dirty="0"/>
              <a:t>first degree: </a:t>
            </a:r>
            <a:r>
              <a:rPr lang="en-US" dirty="0" err="1"/>
              <a:t>y</a:t>
            </a:r>
            <a:r>
              <a:rPr lang="en-US" baseline="-25000" dirty="0" err="1"/>
              <a:t>t</a:t>
            </a:r>
            <a:r>
              <a:rPr lang="en-US" dirty="0"/>
              <a:t> – y</a:t>
            </a:r>
            <a:r>
              <a:rPr lang="en-US" baseline="-25000" dirty="0"/>
              <a:t>t-1</a:t>
            </a:r>
          </a:p>
          <a:p>
            <a:pPr marL="0" indent="0">
              <a:buNone/>
            </a:pPr>
            <a:endParaRPr lang="en-US" dirty="0"/>
          </a:p>
          <a:p>
            <a:pPr marL="0" indent="0" fontAlgn="base">
              <a:buNone/>
            </a:pPr>
            <a:endParaRPr lang="en-US" sz="2000" dirty="0"/>
          </a:p>
          <a:p>
            <a:pPr marL="0" indent="0" fontAlgn="base">
              <a:buNone/>
            </a:pPr>
            <a:endParaRPr lang="en-US" dirty="0">
              <a:solidFill>
                <a:srgbClr val="292929"/>
              </a:solidFill>
              <a:latin typeface="charter"/>
            </a:endParaRPr>
          </a:p>
          <a:p>
            <a:pPr marL="0" indent="0">
              <a:buNone/>
            </a:pPr>
            <a:endParaRPr lang="en-US" b="1" dirty="0"/>
          </a:p>
          <a:p>
            <a:pPr marL="0" indent="0">
              <a:buNone/>
            </a:pPr>
            <a:endParaRPr lang="en-US" dirty="0"/>
          </a:p>
        </p:txBody>
      </p:sp>
      <p:sp>
        <p:nvSpPr>
          <p:cNvPr id="5" name="Slide Number Placeholder 4">
            <a:extLst>
              <a:ext uri="{FF2B5EF4-FFF2-40B4-BE49-F238E27FC236}">
                <a16:creationId xmlns:a16="http://schemas.microsoft.com/office/drawing/2014/main" id="{FF766CEB-4EF1-45AD-80E0-B7DE7B5D52A2}"/>
              </a:ext>
            </a:extLst>
          </p:cNvPr>
          <p:cNvSpPr>
            <a:spLocks noGrp="1"/>
          </p:cNvSpPr>
          <p:nvPr>
            <p:ph type="sldNum" sz="quarter" idx="11"/>
          </p:nvPr>
        </p:nvSpPr>
        <p:spPr/>
        <p:txBody>
          <a:bodyPr/>
          <a:lstStyle/>
          <a:p>
            <a:fld id="{761B7991-791C-44D3-A34B-0516733EAC00}" type="slidenum">
              <a:rPr lang="en-GB" smtClean="0"/>
              <a:t>32</a:t>
            </a:fld>
            <a:endParaRPr lang="en-GB" dirty="0"/>
          </a:p>
        </p:txBody>
      </p:sp>
    </p:spTree>
    <p:extLst>
      <p:ext uri="{BB962C8B-B14F-4D97-AF65-F5344CB8AC3E}">
        <p14:creationId xmlns:p14="http://schemas.microsoft.com/office/powerpoint/2010/main" val="2594512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36F1-C557-4BF1-BCDB-8A1AE96553C4}"/>
              </a:ext>
            </a:extLst>
          </p:cNvPr>
          <p:cNvSpPr>
            <a:spLocks noGrp="1"/>
          </p:cNvSpPr>
          <p:nvPr>
            <p:ph type="title"/>
          </p:nvPr>
        </p:nvSpPr>
        <p:spPr/>
        <p:txBody>
          <a:bodyPr/>
          <a:lstStyle/>
          <a:p>
            <a:r>
              <a:rPr lang="en-GB" sz="4400" dirty="0"/>
              <a:t>Time series introduction - </a:t>
            </a:r>
            <a:r>
              <a:rPr lang="en-US" dirty="0"/>
              <a:t>Stationarity</a:t>
            </a:r>
          </a:p>
        </p:txBody>
      </p:sp>
      <p:sp>
        <p:nvSpPr>
          <p:cNvPr id="5" name="Slide Number Placeholder 4">
            <a:extLst>
              <a:ext uri="{FF2B5EF4-FFF2-40B4-BE49-F238E27FC236}">
                <a16:creationId xmlns:a16="http://schemas.microsoft.com/office/drawing/2014/main" id="{FF766CEB-4EF1-45AD-80E0-B7DE7B5D52A2}"/>
              </a:ext>
            </a:extLst>
          </p:cNvPr>
          <p:cNvSpPr>
            <a:spLocks noGrp="1"/>
          </p:cNvSpPr>
          <p:nvPr>
            <p:ph type="sldNum" sz="quarter" idx="11"/>
          </p:nvPr>
        </p:nvSpPr>
        <p:spPr/>
        <p:txBody>
          <a:bodyPr/>
          <a:lstStyle/>
          <a:p>
            <a:fld id="{761B7991-791C-44D3-A34B-0516733EAC00}" type="slidenum">
              <a:rPr lang="en-GB" smtClean="0"/>
              <a:t>33</a:t>
            </a:fld>
            <a:endParaRPr lang="en-GB" dirty="0"/>
          </a:p>
        </p:txBody>
      </p:sp>
      <p:pic>
        <p:nvPicPr>
          <p:cNvPr id="7" name="Content Placeholder 6">
            <a:extLst>
              <a:ext uri="{FF2B5EF4-FFF2-40B4-BE49-F238E27FC236}">
                <a16:creationId xmlns:a16="http://schemas.microsoft.com/office/drawing/2014/main" id="{B9D71140-42A1-3541-9EAB-CF0F7AC89BD9}"/>
              </a:ext>
            </a:extLst>
          </p:cNvPr>
          <p:cNvPicPr>
            <a:picLocks noGrp="1" noChangeAspect="1"/>
          </p:cNvPicPr>
          <p:nvPr>
            <p:ph idx="1"/>
          </p:nvPr>
        </p:nvPicPr>
        <p:blipFill>
          <a:blip r:embed="rId3"/>
          <a:stretch>
            <a:fillRect/>
          </a:stretch>
        </p:blipFill>
        <p:spPr>
          <a:xfrm>
            <a:off x="838200" y="1324906"/>
            <a:ext cx="7256596" cy="5252308"/>
          </a:xfrm>
          <a:prstGeom prst="rect">
            <a:avLst/>
          </a:prstGeom>
        </p:spPr>
      </p:pic>
      <p:sp>
        <p:nvSpPr>
          <p:cNvPr id="8" name="TextBox 7">
            <a:extLst>
              <a:ext uri="{FF2B5EF4-FFF2-40B4-BE49-F238E27FC236}">
                <a16:creationId xmlns:a16="http://schemas.microsoft.com/office/drawing/2014/main" id="{D095058A-DF83-F54A-8AF7-20E345C7C6D6}"/>
              </a:ext>
            </a:extLst>
          </p:cNvPr>
          <p:cNvSpPr txBox="1"/>
          <p:nvPr/>
        </p:nvSpPr>
        <p:spPr>
          <a:xfrm>
            <a:off x="8534400" y="2796927"/>
            <a:ext cx="2744296" cy="954107"/>
          </a:xfrm>
          <a:prstGeom prst="rect">
            <a:avLst/>
          </a:prstGeom>
          <a:noFill/>
        </p:spPr>
        <p:txBody>
          <a:bodyPr wrap="square" rtlCol="0">
            <a:spAutoFit/>
          </a:bodyPr>
          <a:lstStyle/>
          <a:p>
            <a:r>
              <a:rPr lang="en-BE" sz="2800" dirty="0"/>
              <a:t>Which are stationary?</a:t>
            </a:r>
          </a:p>
        </p:txBody>
      </p:sp>
    </p:spTree>
    <p:extLst>
      <p:ext uri="{BB962C8B-B14F-4D97-AF65-F5344CB8AC3E}">
        <p14:creationId xmlns:p14="http://schemas.microsoft.com/office/powerpoint/2010/main" val="822131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B0B8C3C-AB7C-41B8-B657-FEFBF12B29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4" imgW="532" imgH="530" progId="TCLayout.ActiveDocument.1">
                  <p:embed/>
                </p:oleObj>
              </mc:Choice>
              <mc:Fallback>
                <p:oleObj name="think-cell Slide" r:id="rId4" imgW="532" imgH="530" progId="TCLayout.ActiveDocument.1">
                  <p:embed/>
                  <p:pic>
                    <p:nvPicPr>
                      <p:cNvPr id="4" name="Object 3" hidden="1">
                        <a:extLst>
                          <a:ext uri="{FF2B5EF4-FFF2-40B4-BE49-F238E27FC236}">
                            <a16:creationId xmlns:a16="http://schemas.microsoft.com/office/drawing/2014/main" id="{1B0B8C3C-AB7C-41B8-B657-FEFBF12B29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9E1B0ED-2689-4D17-9F82-13E19312220A}"/>
              </a:ext>
            </a:extLst>
          </p:cNvPr>
          <p:cNvSpPr>
            <a:spLocks noGrp="1"/>
          </p:cNvSpPr>
          <p:nvPr>
            <p:ph type="ctrTitle"/>
          </p:nvPr>
        </p:nvSpPr>
        <p:spPr/>
        <p:txBody>
          <a:bodyPr vert="horz">
            <a:normAutofit/>
          </a:bodyPr>
          <a:lstStyle/>
          <a:p>
            <a:r>
              <a:rPr lang="en-GB" sz="4800" dirty="0"/>
              <a:t>Time series visualisation</a:t>
            </a:r>
          </a:p>
        </p:txBody>
      </p:sp>
    </p:spTree>
    <p:extLst>
      <p:ext uri="{BB962C8B-B14F-4D97-AF65-F5344CB8AC3E}">
        <p14:creationId xmlns:p14="http://schemas.microsoft.com/office/powerpoint/2010/main" val="1042549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E84B-DF22-4668-BF56-EDC08B47B160}"/>
              </a:ext>
            </a:extLst>
          </p:cNvPr>
          <p:cNvSpPr>
            <a:spLocks noGrp="1"/>
          </p:cNvSpPr>
          <p:nvPr>
            <p:ph type="title"/>
          </p:nvPr>
        </p:nvSpPr>
        <p:spPr/>
        <p:txBody>
          <a:bodyPr/>
          <a:lstStyle/>
          <a:p>
            <a:r>
              <a:rPr lang="en-US" dirty="0"/>
              <a:t>Time series visualization</a:t>
            </a:r>
          </a:p>
        </p:txBody>
      </p:sp>
      <p:sp>
        <p:nvSpPr>
          <p:cNvPr id="3" name="Content Placeholder 2">
            <a:extLst>
              <a:ext uri="{FF2B5EF4-FFF2-40B4-BE49-F238E27FC236}">
                <a16:creationId xmlns:a16="http://schemas.microsoft.com/office/drawing/2014/main" id="{1353A86A-26D0-47BD-B2DD-D8E7BDED0A90}"/>
              </a:ext>
            </a:extLst>
          </p:cNvPr>
          <p:cNvSpPr>
            <a:spLocks noGrp="1"/>
          </p:cNvSpPr>
          <p:nvPr>
            <p:ph idx="1"/>
          </p:nvPr>
        </p:nvSpPr>
        <p:spPr/>
        <p:txBody>
          <a:bodyPr/>
          <a:lstStyle/>
          <a:p>
            <a:r>
              <a:rPr lang="en-US" dirty="0"/>
              <a:t>Line graph</a:t>
            </a:r>
          </a:p>
          <a:p>
            <a:r>
              <a:rPr lang="en-US" dirty="0"/>
              <a:t>Bar chart</a:t>
            </a:r>
          </a:p>
          <a:p>
            <a:r>
              <a:rPr lang="en-US" dirty="0"/>
              <a:t>Heatmap</a:t>
            </a:r>
          </a:p>
          <a:p>
            <a:r>
              <a:rPr lang="en-US" dirty="0"/>
              <a:t>Stream graph</a:t>
            </a:r>
          </a:p>
          <a:p>
            <a:r>
              <a:rPr lang="en-US" dirty="0"/>
              <a:t>Gantt chart</a:t>
            </a:r>
          </a:p>
          <a:p>
            <a:r>
              <a:rPr lang="en-US" dirty="0"/>
              <a:t>…</a:t>
            </a:r>
          </a:p>
        </p:txBody>
      </p:sp>
      <p:sp>
        <p:nvSpPr>
          <p:cNvPr id="4" name="Footer Placeholder 3">
            <a:extLst>
              <a:ext uri="{FF2B5EF4-FFF2-40B4-BE49-F238E27FC236}">
                <a16:creationId xmlns:a16="http://schemas.microsoft.com/office/drawing/2014/main" id="{1BB2A787-17C9-4A6E-9533-2DF5F0224C66}"/>
              </a:ext>
            </a:extLst>
          </p:cNvPr>
          <p:cNvSpPr>
            <a:spLocks noGrp="1"/>
          </p:cNvSpPr>
          <p:nvPr>
            <p:ph type="ftr" sz="quarter" idx="10"/>
          </p:nvPr>
        </p:nvSpPr>
        <p:spPr/>
        <p:txBody>
          <a:bodyPr/>
          <a:lstStyle/>
          <a:p>
            <a:r>
              <a:rPr lang="en-GB"/>
              <a:t>Template made by Smartpresentations</a:t>
            </a:r>
          </a:p>
        </p:txBody>
      </p:sp>
      <p:sp>
        <p:nvSpPr>
          <p:cNvPr id="5" name="Slide Number Placeholder 4">
            <a:extLst>
              <a:ext uri="{FF2B5EF4-FFF2-40B4-BE49-F238E27FC236}">
                <a16:creationId xmlns:a16="http://schemas.microsoft.com/office/drawing/2014/main" id="{567961E9-0571-4000-A432-F72049590D6A}"/>
              </a:ext>
            </a:extLst>
          </p:cNvPr>
          <p:cNvSpPr>
            <a:spLocks noGrp="1"/>
          </p:cNvSpPr>
          <p:nvPr>
            <p:ph type="sldNum" sz="quarter" idx="11"/>
          </p:nvPr>
        </p:nvSpPr>
        <p:spPr/>
        <p:txBody>
          <a:bodyPr/>
          <a:lstStyle/>
          <a:p>
            <a:fld id="{761B7991-791C-44D3-A34B-0516733EAC00}" type="slidenum">
              <a:rPr lang="en-GB" smtClean="0"/>
              <a:t>35</a:t>
            </a:fld>
            <a:endParaRPr lang="en-GB" dirty="0"/>
          </a:p>
        </p:txBody>
      </p:sp>
      <p:pic>
        <p:nvPicPr>
          <p:cNvPr id="24580" name="Picture 4" descr="time series data">
            <a:extLst>
              <a:ext uri="{FF2B5EF4-FFF2-40B4-BE49-F238E27FC236}">
                <a16:creationId xmlns:a16="http://schemas.microsoft.com/office/drawing/2014/main" id="{128A5F13-50BB-417F-94A3-F8B6B5E29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006" y="1870445"/>
            <a:ext cx="5852690" cy="389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721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031F-98EC-48FD-B227-94135E77D451}"/>
              </a:ext>
            </a:extLst>
          </p:cNvPr>
          <p:cNvSpPr>
            <a:spLocks noGrp="1"/>
          </p:cNvSpPr>
          <p:nvPr>
            <p:ph type="title"/>
          </p:nvPr>
        </p:nvSpPr>
        <p:spPr/>
        <p:txBody>
          <a:bodyPr/>
          <a:lstStyle/>
          <a:p>
            <a:r>
              <a:rPr lang="en-GB" sz="4400" dirty="0"/>
              <a:t>Time series visualisation – scatter plot</a:t>
            </a:r>
            <a:endParaRPr lang="en-US" dirty="0"/>
          </a:p>
        </p:txBody>
      </p:sp>
      <p:sp>
        <p:nvSpPr>
          <p:cNvPr id="5" name="Slide Number Placeholder 4">
            <a:extLst>
              <a:ext uri="{FF2B5EF4-FFF2-40B4-BE49-F238E27FC236}">
                <a16:creationId xmlns:a16="http://schemas.microsoft.com/office/drawing/2014/main" id="{443BA3DB-9077-4AA8-A321-5C86B629020E}"/>
              </a:ext>
            </a:extLst>
          </p:cNvPr>
          <p:cNvSpPr>
            <a:spLocks noGrp="1"/>
          </p:cNvSpPr>
          <p:nvPr>
            <p:ph type="sldNum" sz="quarter" idx="11"/>
          </p:nvPr>
        </p:nvSpPr>
        <p:spPr/>
        <p:txBody>
          <a:bodyPr/>
          <a:lstStyle/>
          <a:p>
            <a:fld id="{761B7991-791C-44D3-A34B-0516733EAC00}" type="slidenum">
              <a:rPr lang="en-GB" smtClean="0"/>
              <a:t>36</a:t>
            </a:fld>
            <a:endParaRPr lang="en-GB" dirty="0"/>
          </a:p>
        </p:txBody>
      </p:sp>
      <p:pic>
        <p:nvPicPr>
          <p:cNvPr id="6" name="Picture 5">
            <a:extLst>
              <a:ext uri="{FF2B5EF4-FFF2-40B4-BE49-F238E27FC236}">
                <a16:creationId xmlns:a16="http://schemas.microsoft.com/office/drawing/2014/main" id="{0B6BC74E-0AD5-1645-8055-BCB43DFEA254}"/>
              </a:ext>
            </a:extLst>
          </p:cNvPr>
          <p:cNvPicPr>
            <a:picLocks noChangeAspect="1"/>
          </p:cNvPicPr>
          <p:nvPr/>
        </p:nvPicPr>
        <p:blipFill>
          <a:blip r:embed="rId3"/>
          <a:stretch>
            <a:fillRect/>
          </a:stretch>
        </p:blipFill>
        <p:spPr>
          <a:xfrm>
            <a:off x="658283" y="1652789"/>
            <a:ext cx="11112500" cy="4559300"/>
          </a:xfrm>
          <a:prstGeom prst="rect">
            <a:avLst/>
          </a:prstGeom>
        </p:spPr>
      </p:pic>
      <p:sp>
        <p:nvSpPr>
          <p:cNvPr id="7" name="TextBox 6">
            <a:extLst>
              <a:ext uri="{FF2B5EF4-FFF2-40B4-BE49-F238E27FC236}">
                <a16:creationId xmlns:a16="http://schemas.microsoft.com/office/drawing/2014/main" id="{B2A35957-DBC6-C045-9312-566812755B50}"/>
              </a:ext>
            </a:extLst>
          </p:cNvPr>
          <p:cNvSpPr txBox="1"/>
          <p:nvPr/>
        </p:nvSpPr>
        <p:spPr>
          <a:xfrm>
            <a:off x="1964265" y="2675466"/>
            <a:ext cx="3793067" cy="923330"/>
          </a:xfrm>
          <a:prstGeom prst="rect">
            <a:avLst/>
          </a:prstGeom>
          <a:noFill/>
        </p:spPr>
        <p:txBody>
          <a:bodyPr wrap="square" rtlCol="0">
            <a:spAutoFit/>
          </a:bodyPr>
          <a:lstStyle/>
          <a:p>
            <a:r>
              <a:rPr lang="en-BE" dirty="0">
                <a:solidFill>
                  <a:schemeClr val="bg1"/>
                </a:solidFill>
              </a:rPr>
              <a:t>Clear trend</a:t>
            </a:r>
          </a:p>
          <a:p>
            <a:r>
              <a:rPr lang="en-BE" dirty="0">
                <a:solidFill>
                  <a:schemeClr val="bg1"/>
                </a:solidFill>
              </a:rPr>
              <a:t>Variation looks constant</a:t>
            </a:r>
          </a:p>
          <a:p>
            <a:r>
              <a:rPr lang="en-BE" dirty="0">
                <a:solidFill>
                  <a:schemeClr val="bg1"/>
                </a:solidFill>
              </a:rPr>
              <a:t>? </a:t>
            </a:r>
            <a:r>
              <a:rPr lang="en-GB" dirty="0">
                <a:solidFill>
                  <a:schemeClr val="bg1"/>
                </a:solidFill>
              </a:rPr>
              <a:t>S</a:t>
            </a:r>
            <a:r>
              <a:rPr lang="en-BE" dirty="0">
                <a:solidFill>
                  <a:schemeClr val="bg1"/>
                </a:solidFill>
              </a:rPr>
              <a:t>easonality unclear</a:t>
            </a:r>
          </a:p>
        </p:txBody>
      </p:sp>
    </p:spTree>
    <p:extLst>
      <p:ext uri="{BB962C8B-B14F-4D97-AF65-F5344CB8AC3E}">
        <p14:creationId xmlns:p14="http://schemas.microsoft.com/office/powerpoint/2010/main" val="4140809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031F-98EC-48FD-B227-94135E77D451}"/>
              </a:ext>
            </a:extLst>
          </p:cNvPr>
          <p:cNvSpPr>
            <a:spLocks noGrp="1"/>
          </p:cNvSpPr>
          <p:nvPr>
            <p:ph type="title"/>
          </p:nvPr>
        </p:nvSpPr>
        <p:spPr/>
        <p:txBody>
          <a:bodyPr/>
          <a:lstStyle/>
          <a:p>
            <a:r>
              <a:rPr lang="en-GB" sz="4400" dirty="0"/>
              <a:t>Time series visualisation – lag plot</a:t>
            </a:r>
            <a:endParaRPr lang="en-US" dirty="0"/>
          </a:p>
        </p:txBody>
      </p:sp>
      <p:sp>
        <p:nvSpPr>
          <p:cNvPr id="5" name="Slide Number Placeholder 4">
            <a:extLst>
              <a:ext uri="{FF2B5EF4-FFF2-40B4-BE49-F238E27FC236}">
                <a16:creationId xmlns:a16="http://schemas.microsoft.com/office/drawing/2014/main" id="{443BA3DB-9077-4AA8-A321-5C86B629020E}"/>
              </a:ext>
            </a:extLst>
          </p:cNvPr>
          <p:cNvSpPr>
            <a:spLocks noGrp="1"/>
          </p:cNvSpPr>
          <p:nvPr>
            <p:ph type="sldNum" sz="quarter" idx="11"/>
          </p:nvPr>
        </p:nvSpPr>
        <p:spPr/>
        <p:txBody>
          <a:bodyPr/>
          <a:lstStyle/>
          <a:p>
            <a:fld id="{761B7991-791C-44D3-A34B-0516733EAC00}" type="slidenum">
              <a:rPr lang="en-GB" smtClean="0"/>
              <a:t>37</a:t>
            </a:fld>
            <a:endParaRPr lang="en-GB" dirty="0"/>
          </a:p>
        </p:txBody>
      </p:sp>
      <p:pic>
        <p:nvPicPr>
          <p:cNvPr id="4" name="Picture 3">
            <a:extLst>
              <a:ext uri="{FF2B5EF4-FFF2-40B4-BE49-F238E27FC236}">
                <a16:creationId xmlns:a16="http://schemas.microsoft.com/office/drawing/2014/main" id="{22B890DE-1EA1-6946-A18A-0A1A83858488}"/>
              </a:ext>
            </a:extLst>
          </p:cNvPr>
          <p:cNvPicPr>
            <a:picLocks noChangeAspect="1"/>
          </p:cNvPicPr>
          <p:nvPr/>
        </p:nvPicPr>
        <p:blipFill>
          <a:blip r:embed="rId3"/>
          <a:stretch>
            <a:fillRect/>
          </a:stretch>
        </p:blipFill>
        <p:spPr>
          <a:xfrm>
            <a:off x="381000" y="1700414"/>
            <a:ext cx="11430000" cy="4876800"/>
          </a:xfrm>
          <a:prstGeom prst="rect">
            <a:avLst/>
          </a:prstGeom>
        </p:spPr>
      </p:pic>
    </p:spTree>
    <p:extLst>
      <p:ext uri="{BB962C8B-B14F-4D97-AF65-F5344CB8AC3E}">
        <p14:creationId xmlns:p14="http://schemas.microsoft.com/office/powerpoint/2010/main" val="1492294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031F-98EC-48FD-B227-94135E77D451}"/>
              </a:ext>
            </a:extLst>
          </p:cNvPr>
          <p:cNvSpPr>
            <a:spLocks noGrp="1"/>
          </p:cNvSpPr>
          <p:nvPr>
            <p:ph type="title"/>
          </p:nvPr>
        </p:nvSpPr>
        <p:spPr/>
        <p:txBody>
          <a:bodyPr/>
          <a:lstStyle/>
          <a:p>
            <a:r>
              <a:rPr lang="en-GB" sz="4400" dirty="0"/>
              <a:t>Time series visualisation – ACF plot</a:t>
            </a:r>
            <a:endParaRPr lang="en-US" dirty="0"/>
          </a:p>
        </p:txBody>
      </p:sp>
      <p:sp>
        <p:nvSpPr>
          <p:cNvPr id="5" name="Slide Number Placeholder 4">
            <a:extLst>
              <a:ext uri="{FF2B5EF4-FFF2-40B4-BE49-F238E27FC236}">
                <a16:creationId xmlns:a16="http://schemas.microsoft.com/office/drawing/2014/main" id="{443BA3DB-9077-4AA8-A321-5C86B629020E}"/>
              </a:ext>
            </a:extLst>
          </p:cNvPr>
          <p:cNvSpPr>
            <a:spLocks noGrp="1"/>
          </p:cNvSpPr>
          <p:nvPr>
            <p:ph type="sldNum" sz="quarter" idx="11"/>
          </p:nvPr>
        </p:nvSpPr>
        <p:spPr/>
        <p:txBody>
          <a:bodyPr/>
          <a:lstStyle/>
          <a:p>
            <a:fld id="{761B7991-791C-44D3-A34B-0516733EAC00}" type="slidenum">
              <a:rPr lang="en-GB" smtClean="0"/>
              <a:t>38</a:t>
            </a:fld>
            <a:endParaRPr lang="en-GB" dirty="0"/>
          </a:p>
        </p:txBody>
      </p:sp>
      <p:pic>
        <p:nvPicPr>
          <p:cNvPr id="3" name="Picture 2">
            <a:extLst>
              <a:ext uri="{FF2B5EF4-FFF2-40B4-BE49-F238E27FC236}">
                <a16:creationId xmlns:a16="http://schemas.microsoft.com/office/drawing/2014/main" id="{BEF80F8F-A0CB-CA45-B5A9-B2DA24EA5005}"/>
              </a:ext>
            </a:extLst>
          </p:cNvPr>
          <p:cNvPicPr>
            <a:picLocks noChangeAspect="1"/>
          </p:cNvPicPr>
          <p:nvPr/>
        </p:nvPicPr>
        <p:blipFill>
          <a:blip r:embed="rId3"/>
          <a:stretch>
            <a:fillRect/>
          </a:stretch>
        </p:blipFill>
        <p:spPr>
          <a:xfrm>
            <a:off x="1094317" y="1473200"/>
            <a:ext cx="10197283" cy="5104014"/>
          </a:xfrm>
          <a:prstGeom prst="rect">
            <a:avLst/>
          </a:prstGeom>
        </p:spPr>
      </p:pic>
      <p:sp>
        <p:nvSpPr>
          <p:cNvPr id="6" name="TextBox 5">
            <a:extLst>
              <a:ext uri="{FF2B5EF4-FFF2-40B4-BE49-F238E27FC236}">
                <a16:creationId xmlns:a16="http://schemas.microsoft.com/office/drawing/2014/main" id="{62D57510-A4D1-AF46-AD70-3262903B4C68}"/>
              </a:ext>
            </a:extLst>
          </p:cNvPr>
          <p:cNvSpPr txBox="1"/>
          <p:nvPr/>
        </p:nvSpPr>
        <p:spPr>
          <a:xfrm>
            <a:off x="1744133" y="5249334"/>
            <a:ext cx="3911600" cy="646331"/>
          </a:xfrm>
          <a:prstGeom prst="rect">
            <a:avLst/>
          </a:prstGeom>
          <a:noFill/>
        </p:spPr>
        <p:txBody>
          <a:bodyPr wrap="square" rtlCol="0">
            <a:spAutoFit/>
          </a:bodyPr>
          <a:lstStyle/>
          <a:p>
            <a:r>
              <a:rPr lang="en-BE" dirty="0"/>
              <a:t>Highly dependent observations</a:t>
            </a:r>
          </a:p>
          <a:p>
            <a:r>
              <a:rPr lang="en-BE" dirty="0"/>
              <a:t>No clear seasonal patterns</a:t>
            </a:r>
          </a:p>
        </p:txBody>
      </p:sp>
    </p:spTree>
    <p:extLst>
      <p:ext uri="{BB962C8B-B14F-4D97-AF65-F5344CB8AC3E}">
        <p14:creationId xmlns:p14="http://schemas.microsoft.com/office/powerpoint/2010/main" val="2874251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031F-98EC-48FD-B227-94135E77D451}"/>
              </a:ext>
            </a:extLst>
          </p:cNvPr>
          <p:cNvSpPr>
            <a:spLocks noGrp="1"/>
          </p:cNvSpPr>
          <p:nvPr>
            <p:ph type="title"/>
          </p:nvPr>
        </p:nvSpPr>
        <p:spPr/>
        <p:txBody>
          <a:bodyPr/>
          <a:lstStyle/>
          <a:p>
            <a:r>
              <a:rPr lang="en-GB" sz="4400" dirty="0"/>
              <a:t>Time series visualisation – (P)ACF plot</a:t>
            </a:r>
            <a:endParaRPr lang="en-US" dirty="0"/>
          </a:p>
        </p:txBody>
      </p:sp>
      <p:sp>
        <p:nvSpPr>
          <p:cNvPr id="5" name="Slide Number Placeholder 4">
            <a:extLst>
              <a:ext uri="{FF2B5EF4-FFF2-40B4-BE49-F238E27FC236}">
                <a16:creationId xmlns:a16="http://schemas.microsoft.com/office/drawing/2014/main" id="{443BA3DB-9077-4AA8-A321-5C86B629020E}"/>
              </a:ext>
            </a:extLst>
          </p:cNvPr>
          <p:cNvSpPr>
            <a:spLocks noGrp="1"/>
          </p:cNvSpPr>
          <p:nvPr>
            <p:ph type="sldNum" sz="quarter" idx="11"/>
          </p:nvPr>
        </p:nvSpPr>
        <p:spPr/>
        <p:txBody>
          <a:bodyPr/>
          <a:lstStyle/>
          <a:p>
            <a:fld id="{761B7991-791C-44D3-A34B-0516733EAC00}" type="slidenum">
              <a:rPr lang="en-GB" smtClean="0"/>
              <a:t>39</a:t>
            </a:fld>
            <a:endParaRPr lang="en-GB" dirty="0"/>
          </a:p>
        </p:txBody>
      </p:sp>
      <p:pic>
        <p:nvPicPr>
          <p:cNvPr id="4" name="Picture 3">
            <a:extLst>
              <a:ext uri="{FF2B5EF4-FFF2-40B4-BE49-F238E27FC236}">
                <a16:creationId xmlns:a16="http://schemas.microsoft.com/office/drawing/2014/main" id="{45282A0C-4453-EE41-AD9A-786083FC71A2}"/>
              </a:ext>
            </a:extLst>
          </p:cNvPr>
          <p:cNvPicPr>
            <a:picLocks noChangeAspect="1"/>
          </p:cNvPicPr>
          <p:nvPr/>
        </p:nvPicPr>
        <p:blipFill>
          <a:blip r:embed="rId3"/>
          <a:stretch>
            <a:fillRect/>
          </a:stretch>
        </p:blipFill>
        <p:spPr>
          <a:xfrm>
            <a:off x="266700" y="1690889"/>
            <a:ext cx="11658600" cy="4521200"/>
          </a:xfrm>
          <a:prstGeom prst="rect">
            <a:avLst/>
          </a:prstGeom>
        </p:spPr>
      </p:pic>
    </p:spTree>
    <p:extLst>
      <p:ext uri="{BB962C8B-B14F-4D97-AF65-F5344CB8AC3E}">
        <p14:creationId xmlns:p14="http://schemas.microsoft.com/office/powerpoint/2010/main" val="381821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B0B8C3C-AB7C-41B8-B657-FEFBF12B29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4" imgW="532" imgH="530" progId="TCLayout.ActiveDocument.1">
                  <p:embed/>
                </p:oleObj>
              </mc:Choice>
              <mc:Fallback>
                <p:oleObj name="think-cell Slide" r:id="rId4" imgW="532" imgH="530" progId="TCLayout.ActiveDocument.1">
                  <p:embed/>
                  <p:pic>
                    <p:nvPicPr>
                      <p:cNvPr id="4" name="Object 3" hidden="1">
                        <a:extLst>
                          <a:ext uri="{FF2B5EF4-FFF2-40B4-BE49-F238E27FC236}">
                            <a16:creationId xmlns:a16="http://schemas.microsoft.com/office/drawing/2014/main" id="{1B0B8C3C-AB7C-41B8-B657-FEFBF12B29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9E1B0ED-2689-4D17-9F82-13E19312220A}"/>
              </a:ext>
            </a:extLst>
          </p:cNvPr>
          <p:cNvSpPr>
            <a:spLocks noGrp="1"/>
          </p:cNvSpPr>
          <p:nvPr>
            <p:ph type="ctrTitle"/>
          </p:nvPr>
        </p:nvSpPr>
        <p:spPr/>
        <p:txBody>
          <a:bodyPr vert="horz">
            <a:normAutofit/>
          </a:bodyPr>
          <a:lstStyle/>
          <a:p>
            <a:r>
              <a:rPr lang="en-GB" sz="5400" dirty="0"/>
              <a:t>Who are we?</a:t>
            </a:r>
          </a:p>
        </p:txBody>
      </p:sp>
    </p:spTree>
    <p:extLst>
      <p:ext uri="{BB962C8B-B14F-4D97-AF65-F5344CB8AC3E}">
        <p14:creationId xmlns:p14="http://schemas.microsoft.com/office/powerpoint/2010/main" val="3061049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9D70-2E89-4F81-80FE-F68FF37AA3D2}"/>
              </a:ext>
            </a:extLst>
          </p:cNvPr>
          <p:cNvSpPr>
            <a:spLocks noGrp="1"/>
          </p:cNvSpPr>
          <p:nvPr>
            <p:ph type="title"/>
          </p:nvPr>
        </p:nvSpPr>
        <p:spPr/>
        <p:txBody>
          <a:bodyPr/>
          <a:lstStyle/>
          <a:p>
            <a:r>
              <a:rPr lang="en-US" dirty="0"/>
              <a:t>Time series visualization – tips &amp; tricks</a:t>
            </a:r>
          </a:p>
        </p:txBody>
      </p:sp>
      <p:sp>
        <p:nvSpPr>
          <p:cNvPr id="3" name="Content Placeholder 2">
            <a:extLst>
              <a:ext uri="{FF2B5EF4-FFF2-40B4-BE49-F238E27FC236}">
                <a16:creationId xmlns:a16="http://schemas.microsoft.com/office/drawing/2014/main" id="{083313BB-3DB8-4A05-B325-826286C760A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DAE9906-0E97-4DAC-AFBE-EE2596642E56}"/>
              </a:ext>
            </a:extLst>
          </p:cNvPr>
          <p:cNvSpPr>
            <a:spLocks noGrp="1"/>
          </p:cNvSpPr>
          <p:nvPr>
            <p:ph type="ftr" sz="quarter" idx="10"/>
          </p:nvPr>
        </p:nvSpPr>
        <p:spPr/>
        <p:txBody>
          <a:bodyPr/>
          <a:lstStyle/>
          <a:p>
            <a:r>
              <a:rPr lang="en-GB"/>
              <a:t>Template made by Smartpresentations</a:t>
            </a:r>
          </a:p>
        </p:txBody>
      </p:sp>
      <p:sp>
        <p:nvSpPr>
          <p:cNvPr id="5" name="Slide Number Placeholder 4">
            <a:extLst>
              <a:ext uri="{FF2B5EF4-FFF2-40B4-BE49-F238E27FC236}">
                <a16:creationId xmlns:a16="http://schemas.microsoft.com/office/drawing/2014/main" id="{25E53B79-C81C-422A-A4A1-75CF68A2AAB4}"/>
              </a:ext>
            </a:extLst>
          </p:cNvPr>
          <p:cNvSpPr>
            <a:spLocks noGrp="1"/>
          </p:cNvSpPr>
          <p:nvPr>
            <p:ph type="sldNum" sz="quarter" idx="11"/>
          </p:nvPr>
        </p:nvSpPr>
        <p:spPr/>
        <p:txBody>
          <a:bodyPr/>
          <a:lstStyle/>
          <a:p>
            <a:fld id="{761B7991-791C-44D3-A34B-0516733EAC00}" type="slidenum">
              <a:rPr lang="en-GB" smtClean="0"/>
              <a:t>40</a:t>
            </a:fld>
            <a:endParaRPr lang="en-GB" dirty="0"/>
          </a:p>
        </p:txBody>
      </p:sp>
      <p:pic>
        <p:nvPicPr>
          <p:cNvPr id="22530" name="Picture 2" descr="Polar seasonal plot of monthly antidiabetic drug sales in Australia.">
            <a:extLst>
              <a:ext uri="{FF2B5EF4-FFF2-40B4-BE49-F238E27FC236}">
                <a16:creationId xmlns:a16="http://schemas.microsoft.com/office/drawing/2014/main" id="{E8B6790F-9266-4A42-AF9C-83E821799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587" y="1360743"/>
            <a:ext cx="4986702" cy="4912487"/>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Seasonal plot of monthly antidiabetic drug sales in Australia.">
            <a:extLst>
              <a:ext uri="{FF2B5EF4-FFF2-40B4-BE49-F238E27FC236}">
                <a16:creationId xmlns:a16="http://schemas.microsoft.com/office/drawing/2014/main" id="{8386A5B9-6C3F-4BD4-AD79-9061A538F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 y="2015167"/>
            <a:ext cx="5482584" cy="338582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B7A8CAC-56E0-4B4B-90AE-B70119793449}"/>
              </a:ext>
            </a:extLst>
          </p:cNvPr>
          <p:cNvSpPr txBox="1">
            <a:spLocks/>
          </p:cNvSpPr>
          <p:nvPr/>
        </p:nvSpPr>
        <p:spPr>
          <a:xfrm>
            <a:off x="10025474" y="5840168"/>
            <a:ext cx="2010104" cy="386257"/>
          </a:xfrm>
          <a:prstGeom prst="rect">
            <a:avLst/>
          </a:prstGeom>
        </p:spPr>
        <p:txBody>
          <a:bodyPr vert="horz" lIns="91440" tIns="45720" rIns="91440" bIns="45720" rtlCol="0">
            <a:normAutofit/>
          </a:bodyPr>
          <a:lstStyle>
            <a:lvl1pPr marL="468000" indent="-468000" algn="l" defTabSz="914400" rtl="0" eaLnBrk="1" latinLnBrk="0" hangingPunct="1">
              <a:lnSpc>
                <a:spcPct val="90000"/>
              </a:lnSpc>
              <a:spcBef>
                <a:spcPts val="1000"/>
              </a:spcBef>
              <a:buClr>
                <a:schemeClr val="accent2"/>
              </a:buClr>
              <a:buFontTx/>
              <a:buBlip>
                <a:blip r:embed="rId5">
                  <a:extLst>
                    <a:ext uri="{96DAC541-7B7A-43D3-8B79-37D633B846F1}">
                      <asvg:svgBlip xmlns:asvg="http://schemas.microsoft.com/office/drawing/2016/SVG/main" r:embed="rId6"/>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5">
                  <a:extLst>
                    <a:ext uri="{96DAC541-7B7A-43D3-8B79-37D633B846F1}">
                      <asvg:svgBlip xmlns:asvg="http://schemas.microsoft.com/office/drawing/2016/SVG/main" r:embed="rId6"/>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5">
                  <a:extLst>
                    <a:ext uri="{96DAC541-7B7A-43D3-8B79-37D633B846F1}">
                      <asvg:svgBlip xmlns:asvg="http://schemas.microsoft.com/office/drawing/2016/SVG/main" r:embed="rId6"/>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5">
                  <a:extLst>
                    <a:ext uri="{96DAC541-7B7A-43D3-8B79-37D633B846F1}">
                      <asvg:svgBlip xmlns:asvg="http://schemas.microsoft.com/office/drawing/2016/SVG/main" r:embed="rId6"/>
                    </a:ext>
                  </a:extLst>
                </a:blip>
              </a:buBlip>
              <a:defRPr sz="1600" kern="1200">
                <a:solidFill>
                  <a:schemeClr val="tx1"/>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5">
                  <a:extLst>
                    <a:ext uri="{96DAC541-7B7A-43D3-8B79-37D633B846F1}">
                      <asvg:svgBlip xmlns:asvg="http://schemas.microsoft.com/office/drawing/2016/SVG/main" r:embed="rId6"/>
                    </a:ext>
                  </a:extLst>
                </a:blip>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lumMod val="75000"/>
                  </a:schemeClr>
                </a:solidFill>
                <a:latin typeface="charter"/>
              </a:rPr>
              <a:t>Source </a:t>
            </a:r>
            <a:r>
              <a:rPr lang="en-US" sz="1800" dirty="0" err="1">
                <a:solidFill>
                  <a:schemeClr val="bg1">
                    <a:lumMod val="75000"/>
                  </a:schemeClr>
                </a:solidFill>
                <a:latin typeface="charter"/>
              </a:rPr>
              <a:t>otexts</a:t>
            </a:r>
            <a:endParaRPr lang="en-US" sz="1800" dirty="0">
              <a:solidFill>
                <a:schemeClr val="bg1">
                  <a:lumMod val="75000"/>
                </a:schemeClr>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p:txBody>
      </p:sp>
    </p:spTree>
    <p:extLst>
      <p:ext uri="{BB962C8B-B14F-4D97-AF65-F5344CB8AC3E}">
        <p14:creationId xmlns:p14="http://schemas.microsoft.com/office/powerpoint/2010/main" val="2181532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70144-8606-4EDE-BDF1-FE35381006D2}"/>
              </a:ext>
            </a:extLst>
          </p:cNvPr>
          <p:cNvSpPr>
            <a:spLocks noGrp="1"/>
          </p:cNvSpPr>
          <p:nvPr>
            <p:ph type="title"/>
          </p:nvPr>
        </p:nvSpPr>
        <p:spPr/>
        <p:txBody>
          <a:bodyPr/>
          <a:lstStyle/>
          <a:p>
            <a:r>
              <a:rPr lang="en-US" dirty="0"/>
              <a:t>Time series visualization – tips &amp; tricks</a:t>
            </a:r>
          </a:p>
        </p:txBody>
      </p:sp>
      <p:sp>
        <p:nvSpPr>
          <p:cNvPr id="3" name="Content Placeholder 2">
            <a:extLst>
              <a:ext uri="{FF2B5EF4-FFF2-40B4-BE49-F238E27FC236}">
                <a16:creationId xmlns:a16="http://schemas.microsoft.com/office/drawing/2014/main" id="{66BF8361-A57A-49AC-B392-B657431A0166}"/>
              </a:ext>
            </a:extLst>
          </p:cNvPr>
          <p:cNvSpPr>
            <a:spLocks noGrp="1"/>
          </p:cNvSpPr>
          <p:nvPr>
            <p:ph idx="1"/>
          </p:nvPr>
        </p:nvSpPr>
        <p:spPr>
          <a:xfrm>
            <a:off x="838200" y="1457011"/>
            <a:ext cx="5257800" cy="4719952"/>
          </a:xfrm>
        </p:spPr>
        <p:txBody>
          <a:bodyPr>
            <a:normAutofit/>
          </a:bodyPr>
          <a:lstStyle/>
          <a:p>
            <a:pPr algn="l">
              <a:buFont typeface="Arial" panose="020B0604020202020204" pitchFamily="34" charset="0"/>
              <a:buChar char="•"/>
            </a:pPr>
            <a:r>
              <a:rPr lang="en-US" sz="2000" dirty="0"/>
              <a:t>Who is my audience?</a:t>
            </a:r>
          </a:p>
          <a:p>
            <a:pPr algn="l">
              <a:buFont typeface="Arial" panose="020B0604020202020204" pitchFamily="34" charset="0"/>
              <a:buChar char="•"/>
            </a:pPr>
            <a:r>
              <a:rPr lang="en-US" sz="2000" dirty="0"/>
              <a:t>What questions do they have? </a:t>
            </a:r>
          </a:p>
          <a:p>
            <a:pPr algn="l">
              <a:buFont typeface="Arial" panose="020B0604020202020204" pitchFamily="34" charset="0"/>
              <a:buChar char="•"/>
            </a:pPr>
            <a:r>
              <a:rPr lang="en-US" sz="2000" dirty="0"/>
              <a:t>What answers am I finding for them?</a:t>
            </a:r>
          </a:p>
          <a:p>
            <a:pPr algn="l">
              <a:buFont typeface="Arial" panose="020B0604020202020204" pitchFamily="34" charset="0"/>
              <a:buChar char="•"/>
            </a:pPr>
            <a:r>
              <a:rPr lang="en-US" sz="2000" dirty="0"/>
              <a:t>What am I trying to say?</a:t>
            </a:r>
          </a:p>
          <a:p>
            <a:pPr algn="l">
              <a:buFont typeface="Arial" panose="020B0604020202020204" pitchFamily="34" charset="0"/>
              <a:buChar char="•"/>
            </a:pPr>
            <a:r>
              <a:rPr lang="en-US" sz="2000" dirty="0"/>
              <a:t>What other questions will my visualization inspire or what conversations may result?</a:t>
            </a:r>
          </a:p>
          <a:p>
            <a:pPr algn="l">
              <a:buFont typeface="Arial" panose="020B0604020202020204" pitchFamily="34" charset="0"/>
              <a:buChar char="•"/>
            </a:pPr>
            <a:endParaRPr lang="en-US" dirty="0"/>
          </a:p>
          <a:p>
            <a:pPr algn="l">
              <a:buFont typeface="Arial" panose="020B0604020202020204" pitchFamily="34" charset="0"/>
              <a:buChar char="•"/>
            </a:pPr>
            <a:r>
              <a:rPr lang="en-US" b="1" dirty="0"/>
              <a:t>Business oriented focus!</a:t>
            </a:r>
          </a:p>
          <a:p>
            <a:pPr marL="468000" lvl="1" indent="0">
              <a:buNone/>
            </a:pPr>
            <a:r>
              <a:rPr lang="en-US" b="1" dirty="0"/>
              <a:t>-&gt; keep it simple!</a:t>
            </a:r>
          </a:p>
        </p:txBody>
      </p:sp>
      <p:sp>
        <p:nvSpPr>
          <p:cNvPr id="5" name="Slide Number Placeholder 4">
            <a:extLst>
              <a:ext uri="{FF2B5EF4-FFF2-40B4-BE49-F238E27FC236}">
                <a16:creationId xmlns:a16="http://schemas.microsoft.com/office/drawing/2014/main" id="{300B0865-AA82-4AC9-8129-663B50101CB6}"/>
              </a:ext>
            </a:extLst>
          </p:cNvPr>
          <p:cNvSpPr>
            <a:spLocks noGrp="1"/>
          </p:cNvSpPr>
          <p:nvPr>
            <p:ph type="sldNum" sz="quarter" idx="11"/>
          </p:nvPr>
        </p:nvSpPr>
        <p:spPr/>
        <p:txBody>
          <a:bodyPr/>
          <a:lstStyle/>
          <a:p>
            <a:fld id="{761B7991-791C-44D3-A34B-0516733EAC00}" type="slidenum">
              <a:rPr lang="en-GB" smtClean="0"/>
              <a:t>41</a:t>
            </a:fld>
            <a:endParaRPr lang="en-GB" dirty="0"/>
          </a:p>
        </p:txBody>
      </p:sp>
      <p:pic>
        <p:nvPicPr>
          <p:cNvPr id="25602" name="Picture 2">
            <a:extLst>
              <a:ext uri="{FF2B5EF4-FFF2-40B4-BE49-F238E27FC236}">
                <a16:creationId xmlns:a16="http://schemas.microsoft.com/office/drawing/2014/main" id="{C436B487-F107-41A6-AAED-3CBEDBE8C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588" y="1391059"/>
            <a:ext cx="5537203" cy="471995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5CE11DFA-96FC-4545-BDFC-AE921827D6A8}"/>
              </a:ext>
            </a:extLst>
          </p:cNvPr>
          <p:cNvSpPr txBox="1">
            <a:spLocks/>
          </p:cNvSpPr>
          <p:nvPr/>
        </p:nvSpPr>
        <p:spPr>
          <a:xfrm>
            <a:off x="10273644" y="5983834"/>
            <a:ext cx="2010104" cy="386257"/>
          </a:xfrm>
          <a:prstGeom prst="rect">
            <a:avLst/>
          </a:prstGeom>
        </p:spPr>
        <p:txBody>
          <a:bodyPr vert="horz" lIns="91440" tIns="45720" rIns="91440" bIns="45720" rtlCol="0">
            <a:normAutofit/>
          </a:bodyPr>
          <a:lstStyle>
            <a:lvl1pPr marL="468000" indent="-468000" algn="l" defTabSz="914400" rtl="0" eaLnBrk="1" latinLnBrk="0" hangingPunct="1">
              <a:lnSpc>
                <a:spcPct val="90000"/>
              </a:lnSpc>
              <a:spcBef>
                <a:spcPts val="1000"/>
              </a:spcBef>
              <a:buClr>
                <a:schemeClr val="accent2"/>
              </a:buClr>
              <a:buFontTx/>
              <a:buBlip>
                <a:blip r:embed="rId4">
                  <a:extLst>
                    <a:ext uri="{96DAC541-7B7A-43D3-8B79-37D633B846F1}">
                      <asvg:svgBlip xmlns:asvg="http://schemas.microsoft.com/office/drawing/2016/SVG/main" r:embed="rId5"/>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600" kern="1200">
                <a:solidFill>
                  <a:schemeClr val="tx1"/>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lumMod val="75000"/>
                  </a:schemeClr>
                </a:solidFill>
                <a:latin typeface="charter"/>
              </a:rPr>
              <a:t>Source Tableau</a:t>
            </a: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p:txBody>
      </p:sp>
    </p:spTree>
    <p:extLst>
      <p:ext uri="{BB962C8B-B14F-4D97-AF65-F5344CB8AC3E}">
        <p14:creationId xmlns:p14="http://schemas.microsoft.com/office/powerpoint/2010/main" val="3980511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B0B8C3C-AB7C-41B8-B657-FEFBF12B29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4" imgW="532" imgH="530" progId="TCLayout.ActiveDocument.1">
                  <p:embed/>
                </p:oleObj>
              </mc:Choice>
              <mc:Fallback>
                <p:oleObj name="think-cell Slide" r:id="rId4" imgW="532" imgH="530" progId="TCLayout.ActiveDocument.1">
                  <p:embed/>
                  <p:pic>
                    <p:nvPicPr>
                      <p:cNvPr id="4" name="Object 3" hidden="1">
                        <a:extLst>
                          <a:ext uri="{FF2B5EF4-FFF2-40B4-BE49-F238E27FC236}">
                            <a16:creationId xmlns:a16="http://schemas.microsoft.com/office/drawing/2014/main" id="{1B0B8C3C-AB7C-41B8-B657-FEFBF12B29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9E1B0ED-2689-4D17-9F82-13E19312220A}"/>
              </a:ext>
            </a:extLst>
          </p:cNvPr>
          <p:cNvSpPr>
            <a:spLocks noGrp="1"/>
          </p:cNvSpPr>
          <p:nvPr>
            <p:ph type="ctrTitle"/>
          </p:nvPr>
        </p:nvSpPr>
        <p:spPr/>
        <p:txBody>
          <a:bodyPr vert="horz">
            <a:normAutofit/>
          </a:bodyPr>
          <a:lstStyle/>
          <a:p>
            <a:r>
              <a:rPr lang="en-GB" sz="4800" dirty="0"/>
              <a:t>Time series prediction</a:t>
            </a:r>
          </a:p>
        </p:txBody>
      </p:sp>
    </p:spTree>
    <p:extLst>
      <p:ext uri="{BB962C8B-B14F-4D97-AF65-F5344CB8AC3E}">
        <p14:creationId xmlns:p14="http://schemas.microsoft.com/office/powerpoint/2010/main" val="2537816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D22CB-F42B-4E0E-BF2D-E7B5A19E0370}"/>
              </a:ext>
            </a:extLst>
          </p:cNvPr>
          <p:cNvSpPr>
            <a:spLocks noGrp="1"/>
          </p:cNvSpPr>
          <p:nvPr>
            <p:ph type="title"/>
          </p:nvPr>
        </p:nvSpPr>
        <p:spPr/>
        <p:txBody>
          <a:bodyPr>
            <a:noAutofit/>
          </a:bodyPr>
          <a:lstStyle/>
          <a:p>
            <a:r>
              <a:rPr lang="en-GB" sz="3600" dirty="0"/>
              <a:t>Time series introduction – Machine learning</a:t>
            </a:r>
            <a:endParaRPr lang="en-US" sz="3600" dirty="0"/>
          </a:p>
        </p:txBody>
      </p:sp>
      <p:sp>
        <p:nvSpPr>
          <p:cNvPr id="3" name="Content Placeholder 2">
            <a:extLst>
              <a:ext uri="{FF2B5EF4-FFF2-40B4-BE49-F238E27FC236}">
                <a16:creationId xmlns:a16="http://schemas.microsoft.com/office/drawing/2014/main" id="{99C00F63-DC93-4157-8FCA-6652CE6586DA}"/>
              </a:ext>
            </a:extLst>
          </p:cNvPr>
          <p:cNvSpPr>
            <a:spLocks noGrp="1"/>
          </p:cNvSpPr>
          <p:nvPr>
            <p:ph idx="1"/>
          </p:nvPr>
        </p:nvSpPr>
        <p:spPr/>
        <p:txBody>
          <a:bodyPr>
            <a:normAutofit fontScale="77500" lnSpcReduction="20000"/>
          </a:bodyPr>
          <a:lstStyle/>
          <a:p>
            <a:r>
              <a:rPr lang="en-US" b="1" dirty="0"/>
              <a:t>Classification</a:t>
            </a:r>
            <a:r>
              <a:rPr lang="en-US" dirty="0"/>
              <a:t>:</a:t>
            </a:r>
          </a:p>
          <a:p>
            <a:pPr marL="0" indent="0" algn="l">
              <a:buNone/>
            </a:pPr>
            <a:r>
              <a:rPr lang="en-US" dirty="0"/>
              <a:t>Identifies and assigns categories to the data.</a:t>
            </a:r>
            <a:br>
              <a:rPr lang="en-US" dirty="0"/>
            </a:br>
            <a:endParaRPr lang="en-US" dirty="0"/>
          </a:p>
          <a:p>
            <a:endParaRPr lang="en-US" dirty="0"/>
          </a:p>
          <a:p>
            <a:r>
              <a:rPr lang="en-US" b="1" dirty="0"/>
              <a:t>Forecasting</a:t>
            </a:r>
            <a:r>
              <a:rPr lang="en-US" dirty="0"/>
              <a:t>:</a:t>
            </a:r>
          </a:p>
          <a:p>
            <a:pPr marL="0" indent="0">
              <a:buNone/>
            </a:pPr>
            <a:r>
              <a:rPr lang="en-US" dirty="0"/>
              <a:t>Predicts future data. This type is based on historical trends. It uses the historical data as a model for future data, predicting scenarios that could happen along future plot points.</a:t>
            </a:r>
            <a:br>
              <a:rPr lang="en-US" dirty="0"/>
            </a:br>
            <a:endParaRPr lang="en-US" dirty="0"/>
          </a:p>
          <a:p>
            <a:endParaRPr lang="en-US" dirty="0"/>
          </a:p>
          <a:p>
            <a:r>
              <a:rPr lang="en-US" b="1" dirty="0"/>
              <a:t>Segmentation</a:t>
            </a:r>
            <a:r>
              <a:rPr lang="en-US" dirty="0"/>
              <a:t>:</a:t>
            </a:r>
          </a:p>
          <a:p>
            <a:pPr marL="0" indent="0" algn="l">
              <a:buNone/>
            </a:pPr>
            <a:r>
              <a:rPr lang="en-US" dirty="0"/>
              <a:t>Splits the data into segments to show the underlying properties of the source information.</a:t>
            </a:r>
          </a:p>
          <a:p>
            <a:pPr marL="0" indent="0" algn="l">
              <a:buNone/>
            </a:pPr>
            <a:endParaRPr lang="en-US" dirty="0"/>
          </a:p>
          <a:p>
            <a:r>
              <a:rPr lang="en-US" sz="2500" b="1" dirty="0"/>
              <a:t>Anomaly detection:</a:t>
            </a:r>
          </a:p>
          <a:p>
            <a:pPr marL="0" indent="0">
              <a:buNone/>
            </a:pPr>
            <a:r>
              <a:rPr lang="en-US" dirty="0"/>
              <a:t>“An observation which deviates so much from other observations as to arouse suspicions that it was generated by a different mechanism.”</a:t>
            </a:r>
          </a:p>
        </p:txBody>
      </p:sp>
      <p:sp>
        <p:nvSpPr>
          <p:cNvPr id="4" name="Footer Placeholder 3">
            <a:extLst>
              <a:ext uri="{FF2B5EF4-FFF2-40B4-BE49-F238E27FC236}">
                <a16:creationId xmlns:a16="http://schemas.microsoft.com/office/drawing/2014/main" id="{9F3A957D-98E8-432D-9774-912FCB2BED6D}"/>
              </a:ext>
            </a:extLst>
          </p:cNvPr>
          <p:cNvSpPr>
            <a:spLocks noGrp="1"/>
          </p:cNvSpPr>
          <p:nvPr>
            <p:ph type="ftr" sz="quarter" idx="10"/>
          </p:nvPr>
        </p:nvSpPr>
        <p:spPr/>
        <p:txBody>
          <a:bodyPr/>
          <a:lstStyle/>
          <a:p>
            <a:r>
              <a:rPr lang="en-GB"/>
              <a:t>Template made by Smartpresentations</a:t>
            </a:r>
          </a:p>
        </p:txBody>
      </p:sp>
      <p:sp>
        <p:nvSpPr>
          <p:cNvPr id="5" name="Slide Number Placeholder 4">
            <a:extLst>
              <a:ext uri="{FF2B5EF4-FFF2-40B4-BE49-F238E27FC236}">
                <a16:creationId xmlns:a16="http://schemas.microsoft.com/office/drawing/2014/main" id="{02BCD866-FB86-48DE-9CC0-0D87CECFB642}"/>
              </a:ext>
            </a:extLst>
          </p:cNvPr>
          <p:cNvSpPr>
            <a:spLocks noGrp="1"/>
          </p:cNvSpPr>
          <p:nvPr>
            <p:ph type="sldNum" sz="quarter" idx="11"/>
          </p:nvPr>
        </p:nvSpPr>
        <p:spPr/>
        <p:txBody>
          <a:bodyPr/>
          <a:lstStyle/>
          <a:p>
            <a:fld id="{761B7991-791C-44D3-A34B-0516733EAC00}" type="slidenum">
              <a:rPr lang="en-GB" smtClean="0"/>
              <a:t>43</a:t>
            </a:fld>
            <a:endParaRPr lang="en-GB" dirty="0"/>
          </a:p>
        </p:txBody>
      </p:sp>
      <p:sp>
        <p:nvSpPr>
          <p:cNvPr id="6" name="Rectangle 5"/>
          <p:cNvSpPr/>
          <p:nvPr/>
        </p:nvSpPr>
        <p:spPr>
          <a:xfrm>
            <a:off x="700644" y="2398816"/>
            <a:ext cx="11162805" cy="121128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889673" y="2406310"/>
            <a:ext cx="973776" cy="369332"/>
          </a:xfrm>
          <a:prstGeom prst="rect">
            <a:avLst/>
          </a:prstGeom>
          <a:solidFill>
            <a:schemeClr val="accent1"/>
          </a:solidFill>
        </p:spPr>
        <p:txBody>
          <a:bodyPr wrap="square" rtlCol="0">
            <a:spAutoFit/>
          </a:bodyPr>
          <a:lstStyle/>
          <a:p>
            <a:r>
              <a:rPr lang="en-US" b="1" dirty="0">
                <a:solidFill>
                  <a:schemeClr val="bg1"/>
                </a:solidFill>
              </a:rPr>
              <a:t>FOCUS</a:t>
            </a:r>
          </a:p>
        </p:txBody>
      </p:sp>
    </p:spTree>
    <p:extLst>
      <p:ext uri="{BB962C8B-B14F-4D97-AF65-F5344CB8AC3E}">
        <p14:creationId xmlns:p14="http://schemas.microsoft.com/office/powerpoint/2010/main" val="1910006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D039-081C-4BAD-A1A0-A84467F2DB12}"/>
              </a:ext>
            </a:extLst>
          </p:cNvPr>
          <p:cNvSpPr>
            <a:spLocks noGrp="1"/>
          </p:cNvSpPr>
          <p:nvPr>
            <p:ph type="title"/>
          </p:nvPr>
        </p:nvSpPr>
        <p:spPr/>
        <p:txBody>
          <a:bodyPr/>
          <a:lstStyle/>
          <a:p>
            <a:r>
              <a:rPr lang="en-GB" sz="4400" dirty="0"/>
              <a:t>Time series introduction - forecasting</a:t>
            </a:r>
            <a:endParaRPr lang="en-US" dirty="0"/>
          </a:p>
        </p:txBody>
      </p:sp>
      <p:sp>
        <p:nvSpPr>
          <p:cNvPr id="3" name="Content Placeholder 2">
            <a:extLst>
              <a:ext uri="{FF2B5EF4-FFF2-40B4-BE49-F238E27FC236}">
                <a16:creationId xmlns:a16="http://schemas.microsoft.com/office/drawing/2014/main" id="{00A05C3F-6E3A-4258-83C0-2676A6AC6490}"/>
              </a:ext>
            </a:extLst>
          </p:cNvPr>
          <p:cNvSpPr>
            <a:spLocks noGrp="1"/>
          </p:cNvSpPr>
          <p:nvPr>
            <p:ph idx="1"/>
          </p:nvPr>
        </p:nvSpPr>
        <p:spPr/>
        <p:txBody>
          <a:bodyPr vert="horz" lIns="91440" tIns="45720" rIns="91440" bIns="45720" rtlCol="0" anchor="t">
            <a:normAutofit/>
          </a:bodyPr>
          <a:lstStyle/>
          <a:p>
            <a:pPr marL="467995" indent="-467995" algn="l">
              <a:buFont typeface="Courier New" panose="02070309020205020404" pitchFamily="49" charset="0"/>
              <a:buChar char="o"/>
            </a:pPr>
            <a:r>
              <a:rPr lang="nl-BE" sz="1900" b="1" dirty="0" err="1"/>
              <a:t>Naïve</a:t>
            </a:r>
            <a:r>
              <a:rPr lang="nl-BE" sz="1900" b="1" dirty="0"/>
              <a:t>, </a:t>
            </a:r>
            <a:r>
              <a:rPr lang="nl-BE" sz="1900" b="1" dirty="0" err="1"/>
              <a:t>SNaïve</a:t>
            </a:r>
            <a:endParaRPr lang="nl-BE" sz="1900" b="1" dirty="0"/>
          </a:p>
          <a:p>
            <a:pPr marL="467995" indent="-467995" algn="l">
              <a:buFont typeface="Courier New" panose="02070309020205020404" pitchFamily="49" charset="0"/>
              <a:buChar char="o"/>
            </a:pPr>
            <a:r>
              <a:rPr lang="nl-BE" sz="1900" b="1" dirty="0" err="1"/>
              <a:t>Seasonal</a:t>
            </a:r>
            <a:r>
              <a:rPr lang="nl-BE" sz="1900" b="1" dirty="0"/>
              <a:t> </a:t>
            </a:r>
            <a:r>
              <a:rPr lang="nl-BE" sz="1900" b="1" dirty="0" err="1"/>
              <a:t>decomposition</a:t>
            </a:r>
            <a:r>
              <a:rPr lang="nl-BE" sz="1900" b="1" dirty="0"/>
              <a:t> (+ </a:t>
            </a:r>
            <a:r>
              <a:rPr lang="nl-BE" sz="1900" b="1" dirty="0" err="1"/>
              <a:t>any</a:t>
            </a:r>
            <a:r>
              <a:rPr lang="nl-BE" sz="1900" b="1" dirty="0"/>
              <a:t> model)</a:t>
            </a:r>
          </a:p>
          <a:p>
            <a:pPr marL="467995" indent="-467995" algn="l">
              <a:buFont typeface="Courier New" panose="02070309020205020404" pitchFamily="49" charset="0"/>
              <a:buChar char="o"/>
            </a:pPr>
            <a:r>
              <a:rPr lang="nl-BE" sz="1900" b="1" dirty="0" err="1"/>
              <a:t>Exponential</a:t>
            </a:r>
            <a:r>
              <a:rPr lang="nl-BE" sz="1900" b="1" dirty="0"/>
              <a:t> </a:t>
            </a:r>
            <a:r>
              <a:rPr lang="nl-BE" sz="1900" b="1" dirty="0" err="1"/>
              <a:t>smoothing</a:t>
            </a:r>
            <a:endParaRPr lang="nl-BE" sz="1900" b="1" dirty="0"/>
          </a:p>
          <a:p>
            <a:pPr marL="467995" indent="-467995" algn="l">
              <a:buFont typeface="Courier New" panose="02070309020205020404" pitchFamily="49" charset="0"/>
              <a:buChar char="o"/>
            </a:pPr>
            <a:r>
              <a:rPr lang="nl-BE" sz="1900" b="1" u="sng" dirty="0"/>
              <a:t>ARIMA, SARIMA</a:t>
            </a:r>
          </a:p>
          <a:p>
            <a:pPr marL="467995" indent="-467995" algn="l">
              <a:buFont typeface="Courier New" panose="02070309020205020404" pitchFamily="49" charset="0"/>
              <a:buChar char="o"/>
            </a:pPr>
            <a:r>
              <a:rPr lang="nl-BE" sz="1900" b="1" dirty="0"/>
              <a:t>GARCH</a:t>
            </a:r>
          </a:p>
          <a:p>
            <a:pPr marL="467995" indent="-467995" algn="l">
              <a:buFont typeface="Courier New" panose="02070309020205020404" pitchFamily="49" charset="0"/>
              <a:buChar char="o"/>
            </a:pPr>
            <a:r>
              <a:rPr lang="nl-BE" sz="1900" b="1" dirty="0" err="1"/>
              <a:t>Dynamic</a:t>
            </a:r>
            <a:r>
              <a:rPr lang="nl-BE" sz="1900" b="1" dirty="0"/>
              <a:t> </a:t>
            </a:r>
            <a:r>
              <a:rPr lang="nl-BE" sz="1900" b="1" dirty="0" err="1"/>
              <a:t>linear</a:t>
            </a:r>
            <a:r>
              <a:rPr lang="nl-BE" sz="1900" b="1" dirty="0"/>
              <a:t> </a:t>
            </a:r>
            <a:r>
              <a:rPr lang="nl-BE" sz="1900" b="1" dirty="0" err="1"/>
              <a:t>models</a:t>
            </a:r>
            <a:endParaRPr lang="nl-BE" sz="1900" b="1" dirty="0"/>
          </a:p>
          <a:p>
            <a:pPr marL="467995" indent="-467995" algn="l">
              <a:buFont typeface="Courier New" panose="02070309020205020404" pitchFamily="49" charset="0"/>
              <a:buChar char="o"/>
            </a:pPr>
            <a:r>
              <a:rPr lang="nl-BE" sz="1900" b="1" dirty="0"/>
              <a:t>TBATS</a:t>
            </a:r>
          </a:p>
          <a:p>
            <a:pPr marL="467995" indent="-467995" algn="l">
              <a:buFont typeface="Courier New" panose="02070309020205020404" pitchFamily="49" charset="0"/>
              <a:buChar char="o"/>
            </a:pPr>
            <a:r>
              <a:rPr lang="nl-BE" sz="1900" b="1" u="sng" dirty="0" err="1"/>
              <a:t>Prophet</a:t>
            </a:r>
            <a:endParaRPr lang="nl-BE" sz="1900" b="1" u="sng" dirty="0"/>
          </a:p>
          <a:p>
            <a:pPr marL="467995" indent="-467995" algn="l">
              <a:buFont typeface="Courier New" panose="02070309020205020404" pitchFamily="49" charset="0"/>
              <a:buChar char="o"/>
            </a:pPr>
            <a:r>
              <a:rPr lang="nl-BE" sz="1900" b="1" dirty="0"/>
              <a:t>NNETAR</a:t>
            </a:r>
          </a:p>
          <a:p>
            <a:pPr marL="467995" indent="-467995" algn="l">
              <a:buFont typeface="Courier New" panose="02070309020205020404" pitchFamily="49" charset="0"/>
              <a:buChar char="o"/>
            </a:pPr>
            <a:r>
              <a:rPr lang="nl-BE" sz="1900" b="1" dirty="0"/>
              <a:t>LSTM</a:t>
            </a:r>
          </a:p>
          <a:p>
            <a:pPr marL="467995" indent="-467995" algn="l">
              <a:buFont typeface="Courier New" panose="02070309020205020404" pitchFamily="49" charset="0"/>
              <a:buChar char="o"/>
            </a:pPr>
            <a:r>
              <a:rPr lang="nl-BE" sz="1900" b="1" dirty="0"/>
              <a:t>…</a:t>
            </a:r>
          </a:p>
          <a:p>
            <a:pPr marL="467995" indent="-467995"/>
            <a:endParaRPr lang="en-US" dirty="0"/>
          </a:p>
        </p:txBody>
      </p:sp>
      <p:sp>
        <p:nvSpPr>
          <p:cNvPr id="4" name="Footer Placeholder 3">
            <a:extLst>
              <a:ext uri="{FF2B5EF4-FFF2-40B4-BE49-F238E27FC236}">
                <a16:creationId xmlns:a16="http://schemas.microsoft.com/office/drawing/2014/main" id="{994687DC-0F1E-45DC-84CE-EBC40DBACB0D}"/>
              </a:ext>
            </a:extLst>
          </p:cNvPr>
          <p:cNvSpPr>
            <a:spLocks noGrp="1"/>
          </p:cNvSpPr>
          <p:nvPr>
            <p:ph type="ftr" sz="quarter" idx="10"/>
          </p:nvPr>
        </p:nvSpPr>
        <p:spPr/>
        <p:txBody>
          <a:bodyPr/>
          <a:lstStyle/>
          <a:p>
            <a:r>
              <a:rPr lang="en-GB"/>
              <a:t>Template made by Smartpresentations</a:t>
            </a:r>
          </a:p>
        </p:txBody>
      </p:sp>
      <p:sp>
        <p:nvSpPr>
          <p:cNvPr id="5" name="Slide Number Placeholder 4">
            <a:extLst>
              <a:ext uri="{FF2B5EF4-FFF2-40B4-BE49-F238E27FC236}">
                <a16:creationId xmlns:a16="http://schemas.microsoft.com/office/drawing/2014/main" id="{4A1C2C7A-2C07-4767-9644-F1E3091F6453}"/>
              </a:ext>
            </a:extLst>
          </p:cNvPr>
          <p:cNvSpPr>
            <a:spLocks noGrp="1"/>
          </p:cNvSpPr>
          <p:nvPr>
            <p:ph type="sldNum" sz="quarter" idx="11"/>
          </p:nvPr>
        </p:nvSpPr>
        <p:spPr/>
        <p:txBody>
          <a:bodyPr/>
          <a:lstStyle/>
          <a:p>
            <a:fld id="{761B7991-791C-44D3-A34B-0516733EAC00}" type="slidenum">
              <a:rPr lang="en-GB" smtClean="0"/>
              <a:t>44</a:t>
            </a:fld>
            <a:endParaRPr lang="en-GB" dirty="0"/>
          </a:p>
        </p:txBody>
      </p:sp>
      <p:pic>
        <p:nvPicPr>
          <p:cNvPr id="30722" name="Picture 2" descr="Time Series Forecasting. “Forecasting is the art of saying what… | by Ajay  Pratap Singh Pundhir | Analytics Vidhya | Medium">
            <a:extLst>
              <a:ext uri="{FF2B5EF4-FFF2-40B4-BE49-F238E27FC236}">
                <a16:creationId xmlns:a16="http://schemas.microsoft.com/office/drawing/2014/main" id="{74AFCD74-B489-48F7-9488-4DBF96FDC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882" y="2516698"/>
            <a:ext cx="5128254" cy="31721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EBB16C3-A6BB-423D-B380-1BCE4AE086CD}"/>
              </a:ext>
            </a:extLst>
          </p:cNvPr>
          <p:cNvSpPr txBox="1">
            <a:spLocks/>
          </p:cNvSpPr>
          <p:nvPr/>
        </p:nvSpPr>
        <p:spPr>
          <a:xfrm>
            <a:off x="8841032" y="5785665"/>
            <a:ext cx="2010104" cy="386257"/>
          </a:xfrm>
          <a:prstGeom prst="rect">
            <a:avLst/>
          </a:prstGeom>
        </p:spPr>
        <p:txBody>
          <a:bodyPr vert="horz" lIns="91440" tIns="45720" rIns="91440" bIns="45720" rtlCol="0">
            <a:normAutofit/>
          </a:bodyPr>
          <a:lstStyle>
            <a:lvl1pPr marL="468000" indent="-468000" algn="l" defTabSz="914400" rtl="0" eaLnBrk="1" latinLnBrk="0" hangingPunct="1">
              <a:lnSpc>
                <a:spcPct val="90000"/>
              </a:lnSpc>
              <a:spcBef>
                <a:spcPts val="1000"/>
              </a:spcBef>
              <a:buClr>
                <a:schemeClr val="accent2"/>
              </a:buClr>
              <a:buFontTx/>
              <a:buBlip>
                <a:blip r:embed="rId4">
                  <a:extLst>
                    <a:ext uri="{96DAC541-7B7A-43D3-8B79-37D633B846F1}">
                      <asvg:svgBlip xmlns:asvg="http://schemas.microsoft.com/office/drawing/2016/SVG/main" r:embed="rId5"/>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600" kern="1200">
                <a:solidFill>
                  <a:schemeClr val="tx1"/>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4">
                  <a:extLst>
                    <a:ext uri="{96DAC541-7B7A-43D3-8B79-37D633B846F1}">
                      <asvg:svgBlip xmlns:asvg="http://schemas.microsoft.com/office/drawing/2016/SVG/main" r:embed="rId5"/>
                    </a:ext>
                  </a:extLst>
                </a:blip>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lumMod val="75000"/>
                  </a:schemeClr>
                </a:solidFill>
                <a:latin typeface="charter"/>
              </a:rPr>
              <a:t>Source Medium</a:t>
            </a: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a:p>
            <a:endParaRPr lang="en-US" sz="1800" dirty="0">
              <a:solidFill>
                <a:srgbClr val="292929"/>
              </a:solidFill>
              <a:latin typeface="charter"/>
            </a:endParaRPr>
          </a:p>
        </p:txBody>
      </p:sp>
    </p:spTree>
    <p:extLst>
      <p:ext uri="{BB962C8B-B14F-4D97-AF65-F5344CB8AC3E}">
        <p14:creationId xmlns:p14="http://schemas.microsoft.com/office/powerpoint/2010/main" val="2854097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5C35-BF38-4833-840B-402A23C1D905}"/>
              </a:ext>
            </a:extLst>
          </p:cNvPr>
          <p:cNvSpPr>
            <a:spLocks noGrp="1"/>
          </p:cNvSpPr>
          <p:nvPr>
            <p:ph type="title"/>
          </p:nvPr>
        </p:nvSpPr>
        <p:spPr/>
        <p:txBody>
          <a:bodyPr/>
          <a:lstStyle/>
          <a:p>
            <a:r>
              <a:rPr lang="en-GB" sz="4400" dirty="0"/>
              <a:t>Time series introduction - forecasting</a:t>
            </a:r>
            <a:endParaRPr lang="en-US" dirty="0"/>
          </a:p>
        </p:txBody>
      </p:sp>
      <p:sp>
        <p:nvSpPr>
          <p:cNvPr id="3" name="Content Placeholder 2">
            <a:extLst>
              <a:ext uri="{FF2B5EF4-FFF2-40B4-BE49-F238E27FC236}">
                <a16:creationId xmlns:a16="http://schemas.microsoft.com/office/drawing/2014/main" id="{53F15A82-7C91-4C91-883B-AAA44BA46DC4}"/>
              </a:ext>
            </a:extLst>
          </p:cNvPr>
          <p:cNvSpPr>
            <a:spLocks noGrp="1"/>
          </p:cNvSpPr>
          <p:nvPr>
            <p:ph idx="1"/>
          </p:nvPr>
        </p:nvSpPr>
        <p:spPr>
          <a:xfrm>
            <a:off x="499533" y="1480800"/>
            <a:ext cx="7543799" cy="4719952"/>
          </a:xfrm>
        </p:spPr>
        <p:txBody>
          <a:bodyPr vert="horz" lIns="91440" tIns="45720" rIns="91440" bIns="45720" rtlCol="0" anchor="t">
            <a:normAutofit/>
          </a:bodyPr>
          <a:lstStyle/>
          <a:p>
            <a:pPr marL="467995" indent="-467995"/>
            <a:r>
              <a:rPr lang="en-US" b="1" dirty="0"/>
              <a:t>Performance</a:t>
            </a:r>
            <a:endParaRPr lang="en-US" dirty="0"/>
          </a:p>
          <a:p>
            <a:pPr marL="899795" lvl="1" indent="-431800"/>
            <a:r>
              <a:rPr lang="en-US" u="sng" dirty="0"/>
              <a:t>MAE: Mean Absolute Error</a:t>
            </a:r>
          </a:p>
          <a:p>
            <a:pPr marL="467995" lvl="1" indent="0">
              <a:buNone/>
            </a:pPr>
            <a:r>
              <a:rPr lang="en-US" sz="1900" dirty="0"/>
              <a:t>Takes the sum of the absolute difference between actual and forecasted values and averages them. </a:t>
            </a:r>
            <a:br>
              <a:rPr lang="en-US" sz="1900" dirty="0"/>
            </a:br>
            <a:r>
              <a:rPr lang="en-US" sz="1900" dirty="0"/>
              <a:t>It is less sensitive to the occasional very large error because it does not square the errors in the calculation.</a:t>
            </a:r>
          </a:p>
          <a:p>
            <a:pPr marL="899795" lvl="1" indent="-431800"/>
            <a:endParaRPr lang="en-US" dirty="0"/>
          </a:p>
          <a:p>
            <a:pPr marL="899795" lvl="1" indent="-431800"/>
            <a:r>
              <a:rPr lang="en-US" u="sng" dirty="0"/>
              <a:t>RMSE: Root Mean Squared Error</a:t>
            </a:r>
          </a:p>
          <a:p>
            <a:pPr marL="467995" lvl="1" indent="0">
              <a:buNone/>
            </a:pPr>
            <a:r>
              <a:rPr lang="en-US" sz="1900" dirty="0"/>
              <a:t>Takes the root of the average of the squared differences between actual and forecasted values (sample standard deviation).</a:t>
            </a:r>
          </a:p>
          <a:p>
            <a:pPr marL="467995" lvl="1" indent="0">
              <a:buNone/>
            </a:pPr>
            <a:r>
              <a:rPr lang="en-US" sz="1900" dirty="0"/>
              <a:t>Is more sensitive to large errors.</a:t>
            </a:r>
          </a:p>
        </p:txBody>
      </p:sp>
      <p:sp>
        <p:nvSpPr>
          <p:cNvPr id="4" name="Footer Placeholder 3">
            <a:extLst>
              <a:ext uri="{FF2B5EF4-FFF2-40B4-BE49-F238E27FC236}">
                <a16:creationId xmlns:a16="http://schemas.microsoft.com/office/drawing/2014/main" id="{55A272A4-80E6-4ED2-BFB3-518E5F2B53AC}"/>
              </a:ext>
            </a:extLst>
          </p:cNvPr>
          <p:cNvSpPr>
            <a:spLocks noGrp="1"/>
          </p:cNvSpPr>
          <p:nvPr>
            <p:ph type="ftr" sz="quarter" idx="10"/>
          </p:nvPr>
        </p:nvSpPr>
        <p:spPr/>
        <p:txBody>
          <a:bodyPr/>
          <a:lstStyle/>
          <a:p>
            <a:r>
              <a:rPr lang="en-GB"/>
              <a:t>Template made by Smartpresentations</a:t>
            </a:r>
          </a:p>
        </p:txBody>
      </p:sp>
      <p:sp>
        <p:nvSpPr>
          <p:cNvPr id="5" name="Slide Number Placeholder 4">
            <a:extLst>
              <a:ext uri="{FF2B5EF4-FFF2-40B4-BE49-F238E27FC236}">
                <a16:creationId xmlns:a16="http://schemas.microsoft.com/office/drawing/2014/main" id="{A2457D1F-1FB6-4A48-8C58-1825DC928EA8}"/>
              </a:ext>
            </a:extLst>
          </p:cNvPr>
          <p:cNvSpPr>
            <a:spLocks noGrp="1"/>
          </p:cNvSpPr>
          <p:nvPr>
            <p:ph type="sldNum" sz="quarter" idx="11"/>
          </p:nvPr>
        </p:nvSpPr>
        <p:spPr/>
        <p:txBody>
          <a:bodyPr/>
          <a:lstStyle/>
          <a:p>
            <a:fld id="{761B7991-791C-44D3-A34B-0516733EAC00}" type="slidenum">
              <a:rPr lang="en-GB" smtClean="0"/>
              <a:t>45</a:t>
            </a:fld>
            <a:endParaRPr lang="en-GB" dirty="0"/>
          </a:p>
        </p:txBody>
      </p:sp>
      <p:pic>
        <p:nvPicPr>
          <p:cNvPr id="29704" name="Picture 8" descr="How to calculate residual errors for linear regression and interpret  regression metrics? - Ask Data Science!">
            <a:extLst>
              <a:ext uri="{FF2B5EF4-FFF2-40B4-BE49-F238E27FC236}">
                <a16:creationId xmlns:a16="http://schemas.microsoft.com/office/drawing/2014/main" id="{41EFFAF8-4753-46CF-B51D-AB0AC54284F6}"/>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579" y="1721232"/>
            <a:ext cx="4364421" cy="327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68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5C35-BF38-4833-840B-402A23C1D905}"/>
              </a:ext>
            </a:extLst>
          </p:cNvPr>
          <p:cNvSpPr>
            <a:spLocks noGrp="1"/>
          </p:cNvSpPr>
          <p:nvPr>
            <p:ph type="title"/>
          </p:nvPr>
        </p:nvSpPr>
        <p:spPr/>
        <p:txBody>
          <a:bodyPr/>
          <a:lstStyle/>
          <a:p>
            <a:r>
              <a:rPr lang="en-GB" sz="4400" dirty="0"/>
              <a:t>Time series introduction - forecasting</a:t>
            </a:r>
            <a:endParaRPr lang="en-US" dirty="0"/>
          </a:p>
        </p:txBody>
      </p:sp>
      <p:sp>
        <p:nvSpPr>
          <p:cNvPr id="3" name="Content Placeholder 2">
            <a:extLst>
              <a:ext uri="{FF2B5EF4-FFF2-40B4-BE49-F238E27FC236}">
                <a16:creationId xmlns:a16="http://schemas.microsoft.com/office/drawing/2014/main" id="{53F15A82-7C91-4C91-883B-AAA44BA46DC4}"/>
              </a:ext>
            </a:extLst>
          </p:cNvPr>
          <p:cNvSpPr>
            <a:spLocks noGrp="1"/>
          </p:cNvSpPr>
          <p:nvPr>
            <p:ph idx="1"/>
          </p:nvPr>
        </p:nvSpPr>
        <p:spPr>
          <a:xfrm>
            <a:off x="499532" y="1480800"/>
            <a:ext cx="9340503" cy="4719952"/>
          </a:xfrm>
        </p:spPr>
        <p:txBody>
          <a:bodyPr vert="horz" lIns="91440" tIns="45720" rIns="91440" bIns="45720" rtlCol="0" anchor="t">
            <a:normAutofit/>
          </a:bodyPr>
          <a:lstStyle/>
          <a:p>
            <a:pPr marL="467995" indent="-467995"/>
            <a:r>
              <a:rPr lang="en-US" b="1" dirty="0"/>
              <a:t>Performance</a:t>
            </a:r>
            <a:endParaRPr lang="en-US" dirty="0"/>
          </a:p>
          <a:p>
            <a:pPr marL="899795" lvl="1" indent="-431800"/>
            <a:r>
              <a:rPr lang="en-US" sz="1800" dirty="0"/>
              <a:t>MAE and RMSE cannot be used to compare models / between data sets</a:t>
            </a:r>
          </a:p>
          <a:p>
            <a:pPr marL="899795" lvl="1" indent="-431800"/>
            <a:r>
              <a:rPr lang="en-US" sz="1800" dirty="0"/>
              <a:t>Instead use </a:t>
            </a:r>
          </a:p>
          <a:p>
            <a:pPr marL="1331795" lvl="2" indent="-431800"/>
            <a:r>
              <a:rPr lang="en-US" dirty="0"/>
              <a:t>RMSE/mean observations or MAE/mean observations</a:t>
            </a:r>
          </a:p>
          <a:p>
            <a:pPr marL="1331795" lvl="2" indent="-431800"/>
            <a:r>
              <a:rPr lang="en-US" dirty="0"/>
              <a:t>AIC / BIC – information criteria to compare the performance of different models</a:t>
            </a:r>
          </a:p>
          <a:p>
            <a:pPr marL="467995" lvl="1" indent="0">
              <a:buNone/>
            </a:pPr>
            <a:endParaRPr lang="en-US" sz="1800" dirty="0"/>
          </a:p>
          <a:p>
            <a:pPr marL="467995" lvl="1" indent="0">
              <a:buNone/>
            </a:pPr>
            <a:r>
              <a:rPr lang="en-US" sz="1900" b="1" i="1" dirty="0"/>
              <a:t>Lower values, imply better forecast (comparison between algorithms)</a:t>
            </a:r>
          </a:p>
          <a:p>
            <a:pPr marL="467995" lvl="1" indent="0">
              <a:buNone/>
            </a:pPr>
            <a:r>
              <a:rPr lang="en-US" sz="1900" b="1" i="1" dirty="0"/>
              <a:t>Metrics introduced are ‘standard’ performance metrics</a:t>
            </a:r>
          </a:p>
          <a:p>
            <a:pPr marL="467995" lvl="1" indent="0">
              <a:buNone/>
            </a:pPr>
            <a:endParaRPr lang="en-US" sz="1900" b="1" i="1" dirty="0"/>
          </a:p>
          <a:p>
            <a:pPr marL="467995" lvl="1" indent="0">
              <a:buNone/>
            </a:pPr>
            <a:r>
              <a:rPr lang="en-US" sz="1900" b="1" i="1" dirty="0"/>
              <a:t>! A performance metric should always take context (business) into consideration.</a:t>
            </a:r>
          </a:p>
        </p:txBody>
      </p:sp>
      <p:sp>
        <p:nvSpPr>
          <p:cNvPr id="4" name="Footer Placeholder 3">
            <a:extLst>
              <a:ext uri="{FF2B5EF4-FFF2-40B4-BE49-F238E27FC236}">
                <a16:creationId xmlns:a16="http://schemas.microsoft.com/office/drawing/2014/main" id="{55A272A4-80E6-4ED2-BFB3-518E5F2B53AC}"/>
              </a:ext>
            </a:extLst>
          </p:cNvPr>
          <p:cNvSpPr>
            <a:spLocks noGrp="1"/>
          </p:cNvSpPr>
          <p:nvPr>
            <p:ph type="ftr" sz="quarter" idx="10"/>
          </p:nvPr>
        </p:nvSpPr>
        <p:spPr/>
        <p:txBody>
          <a:bodyPr/>
          <a:lstStyle/>
          <a:p>
            <a:r>
              <a:rPr lang="en-GB"/>
              <a:t>Template made by Smartpresentations</a:t>
            </a:r>
          </a:p>
        </p:txBody>
      </p:sp>
      <p:sp>
        <p:nvSpPr>
          <p:cNvPr id="5" name="Slide Number Placeholder 4">
            <a:extLst>
              <a:ext uri="{FF2B5EF4-FFF2-40B4-BE49-F238E27FC236}">
                <a16:creationId xmlns:a16="http://schemas.microsoft.com/office/drawing/2014/main" id="{A2457D1F-1FB6-4A48-8C58-1825DC928EA8}"/>
              </a:ext>
            </a:extLst>
          </p:cNvPr>
          <p:cNvSpPr>
            <a:spLocks noGrp="1"/>
          </p:cNvSpPr>
          <p:nvPr>
            <p:ph type="sldNum" sz="quarter" idx="11"/>
          </p:nvPr>
        </p:nvSpPr>
        <p:spPr/>
        <p:txBody>
          <a:bodyPr/>
          <a:lstStyle/>
          <a:p>
            <a:fld id="{761B7991-791C-44D3-A34B-0516733EAC00}" type="slidenum">
              <a:rPr lang="en-GB" smtClean="0"/>
              <a:t>46</a:t>
            </a:fld>
            <a:endParaRPr lang="en-GB" dirty="0"/>
          </a:p>
        </p:txBody>
      </p:sp>
    </p:spTree>
    <p:extLst>
      <p:ext uri="{BB962C8B-B14F-4D97-AF65-F5344CB8AC3E}">
        <p14:creationId xmlns:p14="http://schemas.microsoft.com/office/powerpoint/2010/main" val="1425611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B8BC42-A95F-4ABB-811D-0033A2FD94B4}"/>
              </a:ext>
            </a:extLst>
          </p:cNvPr>
          <p:cNvSpPr>
            <a:spLocks noGrp="1"/>
          </p:cNvSpPr>
          <p:nvPr>
            <p:ph type="title"/>
          </p:nvPr>
        </p:nvSpPr>
        <p:spPr/>
        <p:txBody>
          <a:bodyPr/>
          <a:lstStyle/>
          <a:p>
            <a:r>
              <a:rPr lang="en-GB" sz="4400" dirty="0"/>
              <a:t>Time series introduction - forecasting</a:t>
            </a:r>
            <a:endParaRPr lang="en-US" dirty="0"/>
          </a:p>
        </p:txBody>
      </p:sp>
      <p:sp>
        <p:nvSpPr>
          <p:cNvPr id="5" name="Content Placeholder 4">
            <a:extLst>
              <a:ext uri="{FF2B5EF4-FFF2-40B4-BE49-F238E27FC236}">
                <a16:creationId xmlns:a16="http://schemas.microsoft.com/office/drawing/2014/main" id="{1FDE742F-C3F7-46C8-8A79-FC284F88B164}"/>
              </a:ext>
            </a:extLst>
          </p:cNvPr>
          <p:cNvSpPr>
            <a:spLocks noGrp="1"/>
          </p:cNvSpPr>
          <p:nvPr>
            <p:ph idx="1"/>
          </p:nvPr>
        </p:nvSpPr>
        <p:spPr/>
        <p:txBody>
          <a:bodyPr>
            <a:normAutofit/>
          </a:bodyPr>
          <a:lstStyle/>
          <a:p>
            <a:r>
              <a:rPr lang="en-US" b="1" dirty="0"/>
              <a:t>Moving average</a:t>
            </a:r>
          </a:p>
          <a:p>
            <a:pPr marL="0" indent="0">
              <a:lnSpc>
                <a:spcPct val="70000"/>
              </a:lnSpc>
              <a:buNone/>
            </a:pPr>
            <a:r>
              <a:rPr lang="en-GB" sz="2000" dirty="0"/>
              <a:t>A moving average model uses past forecast errors in a regression-like model.</a:t>
            </a:r>
          </a:p>
          <a:p>
            <a:pPr marL="0" indent="0">
              <a:lnSpc>
                <a:spcPct val="70000"/>
              </a:lnSpc>
              <a:buNone/>
            </a:pPr>
            <a:r>
              <a:rPr lang="en-GB" sz="2000" dirty="0"/>
              <a:t>Each value of </a:t>
            </a:r>
            <a:r>
              <a:rPr lang="en-GB" sz="2000" dirty="0" err="1"/>
              <a:t>y</a:t>
            </a:r>
            <a:r>
              <a:rPr lang="en-GB" sz="2000" baseline="-25000" dirty="0" err="1"/>
              <a:t>t</a:t>
            </a:r>
            <a:r>
              <a:rPr lang="en-GB" sz="2000" dirty="0"/>
              <a:t> can be thought of as a weighted moving average of the past few forecast errors.</a:t>
            </a:r>
            <a:endParaRPr lang="en-US" sz="1900" dirty="0"/>
          </a:p>
          <a:p>
            <a:endParaRPr lang="en-US" dirty="0"/>
          </a:p>
          <a:p>
            <a:pPr marL="0" indent="0">
              <a:buNone/>
            </a:pPr>
            <a:endParaRPr lang="en-US" dirty="0"/>
          </a:p>
          <a:p>
            <a:endParaRPr lang="en-US" dirty="0"/>
          </a:p>
          <a:p>
            <a:r>
              <a:rPr lang="en-US" b="1" dirty="0"/>
              <a:t>Autoregression</a:t>
            </a:r>
          </a:p>
          <a:p>
            <a:pPr marL="0" indent="0">
              <a:lnSpc>
                <a:spcPct val="70000"/>
              </a:lnSpc>
              <a:buNone/>
            </a:pPr>
            <a:r>
              <a:rPr lang="en-US" sz="2000" dirty="0"/>
              <a:t>Forecast the variable of interest using a linear combination of past values of the variable.</a:t>
            </a:r>
            <a:r>
              <a:rPr lang="en-GB" sz="2000" dirty="0"/>
              <a:t> It is a regression of the variable against itself.</a:t>
            </a:r>
            <a:br>
              <a:rPr lang="en-GB" sz="2000" dirty="0"/>
            </a:br>
            <a:r>
              <a:rPr lang="en-GB" sz="2000" b="1" i="1" dirty="0"/>
              <a:t>Timeseries should be </a:t>
            </a:r>
            <a:r>
              <a:rPr lang="en-GB" sz="2000" b="1" i="1" dirty="0" err="1"/>
              <a:t>stationairy</a:t>
            </a:r>
            <a:r>
              <a:rPr lang="en-GB" sz="2000" b="1" i="1" dirty="0"/>
              <a:t>!</a:t>
            </a:r>
            <a:endParaRPr lang="en-US" sz="2000" b="1" i="1" dirty="0"/>
          </a:p>
        </p:txBody>
      </p:sp>
      <p:pic>
        <p:nvPicPr>
          <p:cNvPr id="2" name="Picture 1">
            <a:extLst>
              <a:ext uri="{FF2B5EF4-FFF2-40B4-BE49-F238E27FC236}">
                <a16:creationId xmlns:a16="http://schemas.microsoft.com/office/drawing/2014/main" id="{B71C43D6-E181-8642-ADD4-D0D9B7F01E7D}"/>
              </a:ext>
            </a:extLst>
          </p:cNvPr>
          <p:cNvPicPr>
            <a:picLocks noChangeAspect="1"/>
          </p:cNvPicPr>
          <p:nvPr/>
        </p:nvPicPr>
        <p:blipFill>
          <a:blip r:embed="rId3"/>
          <a:stretch>
            <a:fillRect/>
          </a:stretch>
        </p:blipFill>
        <p:spPr>
          <a:xfrm>
            <a:off x="1710266" y="2997199"/>
            <a:ext cx="6371167" cy="613267"/>
          </a:xfrm>
          <a:prstGeom prst="rect">
            <a:avLst/>
          </a:prstGeom>
        </p:spPr>
      </p:pic>
      <p:sp>
        <p:nvSpPr>
          <p:cNvPr id="6" name="TextBox 5">
            <a:extLst>
              <a:ext uri="{FF2B5EF4-FFF2-40B4-BE49-F238E27FC236}">
                <a16:creationId xmlns:a16="http://schemas.microsoft.com/office/drawing/2014/main" id="{A83C610B-0409-CF4A-AB51-759773AE5DCD}"/>
              </a:ext>
            </a:extLst>
          </p:cNvPr>
          <p:cNvSpPr txBox="1"/>
          <p:nvPr/>
        </p:nvSpPr>
        <p:spPr>
          <a:xfrm>
            <a:off x="8953499" y="2829590"/>
            <a:ext cx="2007703" cy="923330"/>
          </a:xfrm>
          <a:prstGeom prst="rect">
            <a:avLst/>
          </a:prstGeom>
          <a:noFill/>
        </p:spPr>
        <p:txBody>
          <a:bodyPr wrap="square">
            <a:spAutoFit/>
          </a:bodyPr>
          <a:lstStyle/>
          <a:p>
            <a:pPr algn="l"/>
            <a:r>
              <a:rPr lang="en-US" dirty="0">
                <a:solidFill>
                  <a:schemeClr val="bg1">
                    <a:lumMod val="65000"/>
                  </a:schemeClr>
                </a:solidFill>
                <a:latin typeface="charter"/>
              </a:rPr>
              <a:t>q</a:t>
            </a:r>
            <a:r>
              <a:rPr lang="en-US" b="0" i="0" dirty="0">
                <a:solidFill>
                  <a:schemeClr val="bg1">
                    <a:lumMod val="65000"/>
                  </a:schemeClr>
                </a:solidFill>
                <a:effectLst/>
                <a:latin typeface="charter"/>
              </a:rPr>
              <a:t>: is the order</a:t>
            </a:r>
          </a:p>
          <a:p>
            <a:pPr algn="l"/>
            <a:r>
              <a:rPr lang="en-US" b="0" i="0" dirty="0">
                <a:solidFill>
                  <a:schemeClr val="bg1">
                    <a:lumMod val="65000"/>
                  </a:schemeClr>
                </a:solidFill>
                <a:effectLst/>
                <a:latin typeface="charter"/>
              </a:rPr>
              <a:t>c: is a constant</a:t>
            </a:r>
          </a:p>
          <a:p>
            <a:pPr algn="l"/>
            <a:r>
              <a:rPr lang="en-US" b="0" i="0" dirty="0">
                <a:solidFill>
                  <a:schemeClr val="bg1">
                    <a:lumMod val="65000"/>
                  </a:schemeClr>
                </a:solidFill>
                <a:effectLst/>
                <a:latin typeface="charter"/>
              </a:rPr>
              <a:t>epsilon: noise</a:t>
            </a:r>
          </a:p>
        </p:txBody>
      </p:sp>
      <p:pic>
        <p:nvPicPr>
          <p:cNvPr id="3" name="Picture 2">
            <a:extLst>
              <a:ext uri="{FF2B5EF4-FFF2-40B4-BE49-F238E27FC236}">
                <a16:creationId xmlns:a16="http://schemas.microsoft.com/office/drawing/2014/main" id="{142956E0-5BD9-1C48-9B31-98CEF34A4CA1}"/>
              </a:ext>
            </a:extLst>
          </p:cNvPr>
          <p:cNvPicPr>
            <a:picLocks noChangeAspect="1"/>
          </p:cNvPicPr>
          <p:nvPr/>
        </p:nvPicPr>
        <p:blipFill>
          <a:blip r:embed="rId4"/>
          <a:stretch>
            <a:fillRect/>
          </a:stretch>
        </p:blipFill>
        <p:spPr>
          <a:xfrm>
            <a:off x="1710266" y="5472388"/>
            <a:ext cx="6371166" cy="594202"/>
          </a:xfrm>
          <a:prstGeom prst="rect">
            <a:avLst/>
          </a:prstGeom>
        </p:spPr>
      </p:pic>
      <p:sp>
        <p:nvSpPr>
          <p:cNvPr id="9" name="TextBox 8">
            <a:extLst>
              <a:ext uri="{FF2B5EF4-FFF2-40B4-BE49-F238E27FC236}">
                <a16:creationId xmlns:a16="http://schemas.microsoft.com/office/drawing/2014/main" id="{32F28AF2-EE19-1D4F-ADA5-54E56B70EF91}"/>
              </a:ext>
            </a:extLst>
          </p:cNvPr>
          <p:cNvSpPr txBox="1"/>
          <p:nvPr/>
        </p:nvSpPr>
        <p:spPr>
          <a:xfrm>
            <a:off x="8953499" y="5307824"/>
            <a:ext cx="2007703" cy="923330"/>
          </a:xfrm>
          <a:prstGeom prst="rect">
            <a:avLst/>
          </a:prstGeom>
          <a:noFill/>
        </p:spPr>
        <p:txBody>
          <a:bodyPr wrap="square">
            <a:spAutoFit/>
          </a:bodyPr>
          <a:lstStyle/>
          <a:p>
            <a:pPr algn="l"/>
            <a:r>
              <a:rPr lang="en-US" b="0" i="0" dirty="0">
                <a:solidFill>
                  <a:schemeClr val="bg1">
                    <a:lumMod val="65000"/>
                  </a:schemeClr>
                </a:solidFill>
                <a:effectLst/>
                <a:latin typeface="charter"/>
              </a:rPr>
              <a:t>p: is the order</a:t>
            </a:r>
          </a:p>
          <a:p>
            <a:pPr algn="l"/>
            <a:r>
              <a:rPr lang="en-US" b="0" i="0" dirty="0">
                <a:solidFill>
                  <a:schemeClr val="bg1">
                    <a:lumMod val="65000"/>
                  </a:schemeClr>
                </a:solidFill>
                <a:effectLst/>
                <a:latin typeface="charter"/>
              </a:rPr>
              <a:t>c: is a constant</a:t>
            </a:r>
          </a:p>
          <a:p>
            <a:pPr algn="l"/>
            <a:r>
              <a:rPr lang="en-US" b="0" i="0" dirty="0">
                <a:solidFill>
                  <a:schemeClr val="bg1">
                    <a:lumMod val="65000"/>
                  </a:schemeClr>
                </a:solidFill>
                <a:effectLst/>
                <a:latin typeface="charter"/>
              </a:rPr>
              <a:t>epsilon: noise</a:t>
            </a:r>
          </a:p>
        </p:txBody>
      </p:sp>
    </p:spTree>
    <p:extLst>
      <p:ext uri="{BB962C8B-B14F-4D97-AF65-F5344CB8AC3E}">
        <p14:creationId xmlns:p14="http://schemas.microsoft.com/office/powerpoint/2010/main" val="2055698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B8BC42-A95F-4ABB-811D-0033A2FD94B4}"/>
              </a:ext>
            </a:extLst>
          </p:cNvPr>
          <p:cNvSpPr>
            <a:spLocks noGrp="1"/>
          </p:cNvSpPr>
          <p:nvPr>
            <p:ph type="title"/>
          </p:nvPr>
        </p:nvSpPr>
        <p:spPr/>
        <p:txBody>
          <a:bodyPr/>
          <a:lstStyle/>
          <a:p>
            <a:r>
              <a:rPr lang="en-GB" sz="4400" dirty="0"/>
              <a:t>Time series introduction - forecasting</a:t>
            </a:r>
            <a:endParaRPr lang="en-US" dirty="0"/>
          </a:p>
        </p:txBody>
      </p:sp>
      <p:sp>
        <p:nvSpPr>
          <p:cNvPr id="5" name="Content Placeholder 4">
            <a:extLst>
              <a:ext uri="{FF2B5EF4-FFF2-40B4-BE49-F238E27FC236}">
                <a16:creationId xmlns:a16="http://schemas.microsoft.com/office/drawing/2014/main" id="{1FDE742F-C3F7-46C8-8A79-FC284F88B164}"/>
              </a:ext>
            </a:extLst>
          </p:cNvPr>
          <p:cNvSpPr>
            <a:spLocks noGrp="1"/>
          </p:cNvSpPr>
          <p:nvPr>
            <p:ph idx="1"/>
          </p:nvPr>
        </p:nvSpPr>
        <p:spPr/>
        <p:txBody>
          <a:bodyPr/>
          <a:lstStyle/>
          <a:p>
            <a:r>
              <a:rPr lang="en-US" b="1" dirty="0"/>
              <a:t>ARIMA model</a:t>
            </a:r>
          </a:p>
          <a:p>
            <a:pPr lvl="1"/>
            <a:r>
              <a:rPr lang="en-US" dirty="0" err="1"/>
              <a:t>AutoRegressive</a:t>
            </a:r>
            <a:r>
              <a:rPr lang="en-US" dirty="0"/>
              <a:t> </a:t>
            </a:r>
            <a:r>
              <a:rPr lang="en-US" dirty="0" err="1"/>
              <a:t>Integraded</a:t>
            </a:r>
            <a:r>
              <a:rPr lang="en-US" dirty="0"/>
              <a:t> Moving Average model</a:t>
            </a:r>
          </a:p>
          <a:p>
            <a:pPr lvl="1"/>
            <a:r>
              <a:rPr lang="en-US" dirty="0"/>
              <a:t>AR (autoregression) + I (integrated) + MA (moving average)</a:t>
            </a:r>
            <a:endParaRPr lang="en-US" sz="2000" dirty="0"/>
          </a:p>
          <a:p>
            <a:pPr lvl="1"/>
            <a:r>
              <a:rPr lang="en-US" sz="2000" dirty="0"/>
              <a:t>It combines both Autoregression (AR) and Moving Average (MA) models as well as a differencing pre-processing step of the sequence to make the sequence stationary, called integration (I).</a:t>
            </a:r>
          </a:p>
          <a:p>
            <a:pPr lvl="1"/>
            <a:r>
              <a:rPr lang="en-US" sz="2000" dirty="0"/>
              <a:t>Parameters</a:t>
            </a:r>
          </a:p>
          <a:p>
            <a:pPr lvl="2"/>
            <a:r>
              <a:rPr lang="en-US" dirty="0"/>
              <a:t>p = number of lags</a:t>
            </a:r>
          </a:p>
          <a:p>
            <a:pPr lvl="2"/>
            <a:r>
              <a:rPr lang="en-US" dirty="0"/>
              <a:t>d = number of differencing steps</a:t>
            </a:r>
          </a:p>
          <a:p>
            <a:pPr lvl="2"/>
            <a:r>
              <a:rPr lang="en-US" dirty="0"/>
              <a:t>q = number of lagged errors</a:t>
            </a:r>
          </a:p>
          <a:p>
            <a:pPr marL="0" indent="0">
              <a:buNone/>
            </a:pPr>
            <a:br>
              <a:rPr lang="en-US" sz="1600" dirty="0"/>
            </a:br>
            <a:endParaRPr lang="en-US" sz="1900" dirty="0"/>
          </a:p>
          <a:p>
            <a:pPr marL="0" indent="0">
              <a:lnSpc>
                <a:spcPct val="70000"/>
              </a:lnSpc>
              <a:buNone/>
            </a:pPr>
            <a:endParaRPr lang="en-US" sz="1900" dirty="0"/>
          </a:p>
          <a:p>
            <a:pPr marL="0" indent="0">
              <a:lnSpc>
                <a:spcPct val="70000"/>
              </a:lnSpc>
              <a:buNone/>
            </a:pPr>
            <a:endParaRPr lang="en-US" sz="1900" dirty="0"/>
          </a:p>
          <a:p>
            <a:pPr marL="0" indent="0">
              <a:lnSpc>
                <a:spcPct val="70000"/>
              </a:lnSpc>
              <a:buNone/>
            </a:pPr>
            <a:endParaRPr lang="en-US" sz="1900" dirty="0"/>
          </a:p>
          <a:p>
            <a:endParaRPr lang="en-US" dirty="0"/>
          </a:p>
        </p:txBody>
      </p:sp>
      <p:pic>
        <p:nvPicPr>
          <p:cNvPr id="2" name="Picture 1">
            <a:extLst>
              <a:ext uri="{FF2B5EF4-FFF2-40B4-BE49-F238E27FC236}">
                <a16:creationId xmlns:a16="http://schemas.microsoft.com/office/drawing/2014/main" id="{7F224267-1961-0347-A00F-013809E3E6B8}"/>
              </a:ext>
            </a:extLst>
          </p:cNvPr>
          <p:cNvPicPr>
            <a:picLocks noChangeAspect="1"/>
          </p:cNvPicPr>
          <p:nvPr/>
        </p:nvPicPr>
        <p:blipFill>
          <a:blip r:embed="rId3"/>
          <a:stretch>
            <a:fillRect/>
          </a:stretch>
        </p:blipFill>
        <p:spPr>
          <a:xfrm>
            <a:off x="1553633" y="5107458"/>
            <a:ext cx="9506601" cy="587061"/>
          </a:xfrm>
          <a:prstGeom prst="rect">
            <a:avLst/>
          </a:prstGeom>
        </p:spPr>
      </p:pic>
      <p:sp>
        <p:nvSpPr>
          <p:cNvPr id="6" name="TextBox 5">
            <a:extLst>
              <a:ext uri="{FF2B5EF4-FFF2-40B4-BE49-F238E27FC236}">
                <a16:creationId xmlns:a16="http://schemas.microsoft.com/office/drawing/2014/main" id="{9D39843B-C84D-FD45-AAAB-9C0AE2C392A5}"/>
              </a:ext>
            </a:extLst>
          </p:cNvPr>
          <p:cNvSpPr txBox="1"/>
          <p:nvPr/>
        </p:nvSpPr>
        <p:spPr>
          <a:xfrm>
            <a:off x="1553633" y="5807631"/>
            <a:ext cx="4542367" cy="369332"/>
          </a:xfrm>
          <a:prstGeom prst="rect">
            <a:avLst/>
          </a:prstGeom>
          <a:noFill/>
        </p:spPr>
        <p:txBody>
          <a:bodyPr wrap="square">
            <a:spAutoFit/>
          </a:bodyPr>
          <a:lstStyle/>
          <a:p>
            <a:pPr algn="l"/>
            <a:r>
              <a:rPr lang="en-US" b="0" i="0" dirty="0">
                <a:solidFill>
                  <a:schemeClr val="bg1">
                    <a:lumMod val="65000"/>
                  </a:schemeClr>
                </a:solidFill>
                <a:effectLst/>
                <a:latin typeface="charter"/>
              </a:rPr>
              <a:t>With y’ is the differenced series</a:t>
            </a:r>
          </a:p>
        </p:txBody>
      </p:sp>
    </p:spTree>
    <p:extLst>
      <p:ext uri="{BB962C8B-B14F-4D97-AF65-F5344CB8AC3E}">
        <p14:creationId xmlns:p14="http://schemas.microsoft.com/office/powerpoint/2010/main" val="2181870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B8BC42-A95F-4ABB-811D-0033A2FD94B4}"/>
              </a:ext>
            </a:extLst>
          </p:cNvPr>
          <p:cNvSpPr>
            <a:spLocks noGrp="1"/>
          </p:cNvSpPr>
          <p:nvPr>
            <p:ph type="title"/>
          </p:nvPr>
        </p:nvSpPr>
        <p:spPr/>
        <p:txBody>
          <a:bodyPr/>
          <a:lstStyle/>
          <a:p>
            <a:r>
              <a:rPr lang="en-GB" sz="4400" dirty="0"/>
              <a:t>Time series introduction - forecasting</a:t>
            </a:r>
            <a:endParaRPr lang="en-US" dirty="0"/>
          </a:p>
        </p:txBody>
      </p:sp>
      <p:sp>
        <p:nvSpPr>
          <p:cNvPr id="5" name="Content Placeholder 4">
            <a:extLst>
              <a:ext uri="{FF2B5EF4-FFF2-40B4-BE49-F238E27FC236}">
                <a16:creationId xmlns:a16="http://schemas.microsoft.com/office/drawing/2014/main" id="{1FDE742F-C3F7-46C8-8A79-FC284F88B164}"/>
              </a:ext>
            </a:extLst>
          </p:cNvPr>
          <p:cNvSpPr>
            <a:spLocks noGrp="1"/>
          </p:cNvSpPr>
          <p:nvPr>
            <p:ph idx="1"/>
          </p:nvPr>
        </p:nvSpPr>
        <p:spPr>
          <a:xfrm>
            <a:off x="762000" y="1625192"/>
            <a:ext cx="10515600" cy="4719952"/>
          </a:xfrm>
        </p:spPr>
        <p:txBody>
          <a:bodyPr/>
          <a:lstStyle/>
          <a:p>
            <a:r>
              <a:rPr lang="en-US" b="1" dirty="0"/>
              <a:t>Prophet</a:t>
            </a:r>
          </a:p>
          <a:p>
            <a:pPr lvl="1"/>
            <a:r>
              <a:rPr lang="en-US" dirty="0"/>
              <a:t>Open source library, released by Facebook’s core </a:t>
            </a:r>
            <a:r>
              <a:rPr lang="en-US" dirty="0" err="1"/>
              <a:t>datascience</a:t>
            </a:r>
            <a:r>
              <a:rPr lang="en-US" dirty="0"/>
              <a:t> team</a:t>
            </a:r>
          </a:p>
          <a:p>
            <a:pPr lvl="1"/>
            <a:r>
              <a:rPr lang="en-US" dirty="0"/>
              <a:t>Forecasts for univariate times series</a:t>
            </a:r>
          </a:p>
          <a:p>
            <a:pPr lvl="1"/>
            <a:r>
              <a:rPr lang="en-US" dirty="0"/>
              <a:t>Based on decomposing a timeseries</a:t>
            </a:r>
          </a:p>
          <a:p>
            <a:pPr lvl="1"/>
            <a:r>
              <a:rPr lang="en-US" dirty="0"/>
              <a:t>Uses generalized </a:t>
            </a:r>
            <a:r>
              <a:rPr lang="en-US" dirty="0" err="1"/>
              <a:t>lineair</a:t>
            </a:r>
            <a:r>
              <a:rPr lang="en-US" dirty="0"/>
              <a:t> model techniques</a:t>
            </a:r>
          </a:p>
          <a:p>
            <a:pPr lvl="1"/>
            <a:r>
              <a:rPr lang="en-GB" dirty="0"/>
              <a:t>Non-linear trends are fit with yearly, weekly, and daily seasonality, plus holiday effects. </a:t>
            </a:r>
          </a:p>
          <a:p>
            <a:pPr lvl="1"/>
            <a:r>
              <a:rPr lang="en-GB" dirty="0"/>
              <a:t>It works best with time series that have strong seasonal effects and several seasons of historical data. </a:t>
            </a:r>
          </a:p>
          <a:p>
            <a:pPr lvl="1"/>
            <a:r>
              <a:rPr lang="en-GB" dirty="0"/>
              <a:t>It is robust to missing data and shifts in the trend, and typically handles outliers well</a:t>
            </a:r>
            <a:endParaRPr lang="en-US" dirty="0"/>
          </a:p>
          <a:p>
            <a:endParaRPr lang="en-US" sz="1900" dirty="0"/>
          </a:p>
        </p:txBody>
      </p:sp>
    </p:spTree>
    <p:extLst>
      <p:ext uri="{BB962C8B-B14F-4D97-AF65-F5344CB8AC3E}">
        <p14:creationId xmlns:p14="http://schemas.microsoft.com/office/powerpoint/2010/main" val="2152086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69491D-5D10-4588-BF8C-8EA1BAC79A97}"/>
              </a:ext>
            </a:extLst>
          </p:cNvPr>
          <p:cNvSpPr>
            <a:spLocks noGrp="1"/>
          </p:cNvSpPr>
          <p:nvPr>
            <p:ph type="title"/>
          </p:nvPr>
        </p:nvSpPr>
        <p:spPr/>
        <p:txBody>
          <a:bodyPr/>
          <a:lstStyle/>
          <a:p>
            <a:r>
              <a:rPr lang="en-US" dirty="0"/>
              <a:t>Who are we?</a:t>
            </a:r>
          </a:p>
        </p:txBody>
      </p:sp>
      <p:sp>
        <p:nvSpPr>
          <p:cNvPr id="5" name="Content Placeholder 4">
            <a:extLst>
              <a:ext uri="{FF2B5EF4-FFF2-40B4-BE49-F238E27FC236}">
                <a16:creationId xmlns:a16="http://schemas.microsoft.com/office/drawing/2014/main" id="{444EB2B5-10FC-40FD-8EA3-B1E6FA5E7B69}"/>
              </a:ext>
            </a:extLst>
          </p:cNvPr>
          <p:cNvSpPr>
            <a:spLocks noGrp="1"/>
          </p:cNvSpPr>
          <p:nvPr>
            <p:ph idx="1"/>
          </p:nvPr>
        </p:nvSpPr>
        <p:spPr/>
        <p:txBody>
          <a:bodyPr vert="horz" lIns="91440" tIns="45720" rIns="91440" bIns="45720" rtlCol="0" anchor="t">
            <a:normAutofit/>
          </a:bodyPr>
          <a:lstStyle/>
          <a:p>
            <a:pPr marL="467995" indent="-467995"/>
            <a:r>
              <a:rPr lang="en-US" b="1" dirty="0"/>
              <a:t>Ellen Andries</a:t>
            </a:r>
            <a:endParaRPr lang="en-US"/>
          </a:p>
          <a:p>
            <a:pPr marL="899795" lvl="1" indent="-431800"/>
            <a:r>
              <a:rPr lang="en-US" sz="1400" b="0" i="0" u="none" strike="noStrike" baseline="0" dirty="0">
                <a:latin typeface="Calibri"/>
                <a:cs typeface="Calibri"/>
              </a:rPr>
              <a:t>Studied at </a:t>
            </a:r>
            <a:r>
              <a:rPr lang="en-US" sz="1400" b="0" i="0" u="none" strike="noStrike" baseline="0" dirty="0" err="1">
                <a:latin typeface="Calibri"/>
                <a:cs typeface="Calibri"/>
              </a:rPr>
              <a:t>UHasselt</a:t>
            </a:r>
            <a:r>
              <a:rPr lang="en-US" sz="1400" b="0" i="0" u="none" strike="noStrike" baseline="0" dirty="0">
                <a:latin typeface="Calibri"/>
                <a:cs typeface="Calibri"/>
              </a:rPr>
              <a:t> </a:t>
            </a:r>
            <a:r>
              <a:rPr lang="en-US" sz="1400" dirty="0">
                <a:latin typeface="Calibri"/>
                <a:cs typeface="Calibri"/>
              </a:rPr>
              <a:t>- </a:t>
            </a:r>
            <a:r>
              <a:rPr lang="en-US" sz="1400" dirty="0" err="1">
                <a:latin typeface="Calibri"/>
                <a:cs typeface="Calibri"/>
              </a:rPr>
              <a:t>Ugent</a:t>
            </a:r>
            <a:r>
              <a:rPr lang="en-US" sz="1400" dirty="0">
                <a:latin typeface="Calibri"/>
                <a:cs typeface="Calibri"/>
              </a:rPr>
              <a:t> </a:t>
            </a:r>
            <a:r>
              <a:rPr lang="en-US" sz="1400" b="0" i="0" u="none" strike="noStrike" baseline="0" dirty="0">
                <a:latin typeface="Calibri"/>
                <a:cs typeface="Calibri"/>
              </a:rPr>
              <a:t>(Belgium)</a:t>
            </a:r>
          </a:p>
          <a:p>
            <a:pPr marL="1331595" lvl="2" indent="-431800"/>
            <a:r>
              <a:rPr lang="en-US" sz="1200" b="0" i="0" u="none" strike="noStrike" baseline="0" dirty="0">
                <a:latin typeface="Calibri" panose="020F0502020204030204" pitchFamily="34" charset="0"/>
              </a:rPr>
              <a:t>Maste</a:t>
            </a:r>
            <a:r>
              <a:rPr lang="en-US" sz="1200" dirty="0">
                <a:latin typeface="Calibri" panose="020F0502020204030204" pitchFamily="34" charset="0"/>
              </a:rPr>
              <a:t>r in biostatistics</a:t>
            </a:r>
            <a:endParaRPr lang="en-US" sz="1200" b="0" i="0" u="none" strike="noStrike" baseline="0" dirty="0">
              <a:latin typeface="Calibri" panose="020F0502020204030204" pitchFamily="34" charset="0"/>
              <a:cs typeface="Calibri" panose="020F0502020204030204" pitchFamily="34" charset="0"/>
            </a:endParaRPr>
          </a:p>
          <a:p>
            <a:pPr marL="1331595" lvl="2" indent="-431800"/>
            <a:r>
              <a:rPr lang="en-US" sz="1200" b="0" i="0" u="none" strike="noStrike" baseline="0" dirty="0">
                <a:latin typeface="Calibri" panose="020F0502020204030204" pitchFamily="34" charset="0"/>
              </a:rPr>
              <a:t>Ph.D. in Mathematics</a:t>
            </a:r>
            <a:endParaRPr lang="en-US" sz="1200" b="0" i="0" u="none" strike="noStrike" baseline="0" dirty="0">
              <a:latin typeface="Calibri" panose="020F0502020204030204" pitchFamily="34" charset="0"/>
              <a:cs typeface="Calibri" panose="020F0502020204030204" pitchFamily="34" charset="0"/>
            </a:endParaRPr>
          </a:p>
          <a:p>
            <a:pPr marL="899795" lvl="2" indent="0">
              <a:buNone/>
            </a:pPr>
            <a:endParaRPr lang="en-US" sz="1200" b="0" i="0" u="none" strike="noStrike" baseline="0" dirty="0">
              <a:latin typeface="Calibri" panose="020F0502020204030204" pitchFamily="34" charset="0"/>
              <a:cs typeface="Calibri" panose="020F0502020204030204" pitchFamily="34" charset="0"/>
            </a:endParaRPr>
          </a:p>
          <a:p>
            <a:pPr marL="899795" lvl="1" indent="-431800"/>
            <a:r>
              <a:rPr lang="en-US" sz="1400" dirty="0">
                <a:latin typeface="Calibri" panose="020F0502020204030204" pitchFamily="34" charset="0"/>
                <a:hlinkClick r:id="rId2"/>
              </a:rPr>
              <a:t>Ellen.Andries@ae.be</a:t>
            </a:r>
            <a:endParaRPr lang="en-US" sz="1400" dirty="0">
              <a:latin typeface="Calibri" panose="020F0502020204030204" pitchFamily="34" charset="0"/>
              <a:cs typeface="Calibri" panose="020F0502020204030204" pitchFamily="34" charset="0"/>
            </a:endParaRPr>
          </a:p>
          <a:p>
            <a:pPr marL="467995" lvl="1" indent="0">
              <a:buNone/>
            </a:pPr>
            <a:endParaRPr lang="en-US" sz="1200" dirty="0">
              <a:latin typeface="Calibri" panose="020F0502020204030204" pitchFamily="34" charset="0"/>
              <a:cs typeface="Calibri" panose="020F0502020204030204" pitchFamily="34" charset="0"/>
            </a:endParaRPr>
          </a:p>
          <a:p>
            <a:pPr marL="899795" lvl="1" indent="-431800"/>
            <a:r>
              <a:rPr lang="en-US" sz="1400" dirty="0">
                <a:latin typeface="Calibri" panose="020F0502020204030204" pitchFamily="34" charset="0"/>
              </a:rPr>
              <a:t>Senior data consultant @ AE NV</a:t>
            </a:r>
            <a:endParaRPr lang="en-US" sz="1400" dirty="0">
              <a:latin typeface="Calibri" panose="020F0502020204030204" pitchFamily="34" charset="0"/>
              <a:cs typeface="Calibri" panose="020F0502020204030204" pitchFamily="34" charset="0"/>
            </a:endParaRPr>
          </a:p>
          <a:p>
            <a:pPr marL="467995" lvl="1" indent="0">
              <a:buNone/>
            </a:pPr>
            <a:endParaRPr lang="en-US" dirty="0"/>
          </a:p>
          <a:p>
            <a:pPr marL="467995" indent="-467995"/>
            <a:r>
              <a:rPr lang="en-US" b="1" dirty="0"/>
              <a:t>Florian Vandecasteele</a:t>
            </a:r>
          </a:p>
          <a:p>
            <a:pPr marL="899795" lvl="1" indent="-431800"/>
            <a:r>
              <a:rPr lang="en-US" sz="1400" b="0" i="0" u="none" strike="noStrike" baseline="0" dirty="0">
                <a:latin typeface="Calibri" panose="020F0502020204030204" pitchFamily="34" charset="0"/>
              </a:rPr>
              <a:t>Studied at Ghent University (Belgium)</a:t>
            </a:r>
            <a:endParaRPr lang="en-US" sz="1400" b="0" i="0" u="none" strike="noStrike" baseline="0" dirty="0">
              <a:latin typeface="Calibri" panose="020F0502020204030204" pitchFamily="34" charset="0"/>
              <a:cs typeface="Calibri" panose="020F0502020204030204" pitchFamily="34" charset="0"/>
            </a:endParaRPr>
          </a:p>
          <a:p>
            <a:pPr marL="1331595" lvl="2" indent="-431800"/>
            <a:r>
              <a:rPr lang="en-US" sz="1200" b="0" i="0" u="none" strike="noStrike" baseline="0" dirty="0">
                <a:latin typeface="Calibri" panose="020F0502020204030204" pitchFamily="34" charset="0"/>
              </a:rPr>
              <a:t>Master Of Science, Computer Science</a:t>
            </a:r>
            <a:endParaRPr lang="en-US" sz="1200" b="0" i="0" u="none" strike="noStrike" baseline="0" dirty="0">
              <a:latin typeface="Calibri" panose="020F0502020204030204" pitchFamily="34" charset="0"/>
              <a:cs typeface="Calibri" panose="020F0502020204030204" pitchFamily="34" charset="0"/>
            </a:endParaRPr>
          </a:p>
          <a:p>
            <a:pPr marL="1331595" lvl="2" indent="-431800"/>
            <a:r>
              <a:rPr lang="en-US" sz="1200" b="0" i="0" u="none" strike="noStrike" baseline="0" dirty="0">
                <a:latin typeface="Calibri" panose="020F0502020204030204" pitchFamily="34" charset="0"/>
              </a:rPr>
              <a:t>Ph.D. in Computer Science Engineering</a:t>
            </a:r>
            <a:endParaRPr lang="en-US" sz="1200" b="0" i="0" u="none" strike="noStrike" baseline="0" dirty="0">
              <a:latin typeface="Calibri" panose="020F0502020204030204" pitchFamily="34" charset="0"/>
              <a:cs typeface="Calibri" panose="020F0502020204030204" pitchFamily="34" charset="0"/>
            </a:endParaRPr>
          </a:p>
          <a:p>
            <a:pPr marL="899795" lvl="2" indent="0">
              <a:buNone/>
            </a:pPr>
            <a:endParaRPr lang="en-US" sz="1200" b="0" i="0" u="none" strike="noStrike" baseline="0" dirty="0">
              <a:latin typeface="Calibri" panose="020F0502020204030204" pitchFamily="34" charset="0"/>
              <a:cs typeface="Calibri" panose="020F0502020204030204" pitchFamily="34" charset="0"/>
            </a:endParaRPr>
          </a:p>
          <a:p>
            <a:pPr marL="899795" lvl="1" indent="-431800"/>
            <a:r>
              <a:rPr lang="en-US" sz="1400" dirty="0">
                <a:latin typeface="Calibri" panose="020F0502020204030204" pitchFamily="34" charset="0"/>
                <a:hlinkClick r:id="rId3"/>
              </a:rPr>
              <a:t>Florian.Vandecasteele@ae.be</a:t>
            </a:r>
            <a:endParaRPr lang="en-US" sz="1400" dirty="0">
              <a:latin typeface="Calibri" panose="020F0502020204030204" pitchFamily="34" charset="0"/>
              <a:cs typeface="Calibri" panose="020F0502020204030204" pitchFamily="34" charset="0"/>
            </a:endParaRPr>
          </a:p>
          <a:p>
            <a:pPr marL="467995" lvl="1" indent="0">
              <a:buNone/>
            </a:pPr>
            <a:endParaRPr lang="en-US" sz="1400" dirty="0">
              <a:latin typeface="Calibri" panose="020F0502020204030204" pitchFamily="34" charset="0"/>
              <a:cs typeface="Calibri" panose="020F0502020204030204" pitchFamily="34" charset="0"/>
            </a:endParaRPr>
          </a:p>
          <a:p>
            <a:pPr marL="899795" lvl="1" indent="-431800"/>
            <a:r>
              <a:rPr lang="en-US" sz="1400" dirty="0">
                <a:latin typeface="Calibri" panose="020F0502020204030204" pitchFamily="34" charset="0"/>
              </a:rPr>
              <a:t>Senior data consultant @ AE NV</a:t>
            </a:r>
            <a:endParaRPr lang="en-US" sz="1400" dirty="0">
              <a:latin typeface="Calibri" panose="020F0502020204030204" pitchFamily="34" charset="0"/>
              <a:cs typeface="Calibri" panose="020F0502020204030204" pitchFamily="34" charset="0"/>
            </a:endParaRPr>
          </a:p>
        </p:txBody>
      </p:sp>
      <p:pic>
        <p:nvPicPr>
          <p:cNvPr id="32770" name="Picture 2" descr="AE - Architects for Business &amp;amp; ICT Stories | Florian Vandecasteele">
            <a:extLst>
              <a:ext uri="{FF2B5EF4-FFF2-40B4-BE49-F238E27FC236}">
                <a16:creationId xmlns:a16="http://schemas.microsoft.com/office/drawing/2014/main" id="{8091D30C-427B-4724-A3F5-44E140563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550" y="3994473"/>
            <a:ext cx="2381250" cy="23812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511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B0B8C3C-AB7C-41B8-B657-FEFBF12B29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4" imgW="532" imgH="530" progId="TCLayout.ActiveDocument.1">
                  <p:embed/>
                </p:oleObj>
              </mc:Choice>
              <mc:Fallback>
                <p:oleObj name="think-cell Slide" r:id="rId4" imgW="532" imgH="530" progId="TCLayout.ActiveDocument.1">
                  <p:embed/>
                  <p:pic>
                    <p:nvPicPr>
                      <p:cNvPr id="4" name="Object 3" hidden="1">
                        <a:extLst>
                          <a:ext uri="{FF2B5EF4-FFF2-40B4-BE49-F238E27FC236}">
                            <a16:creationId xmlns:a16="http://schemas.microsoft.com/office/drawing/2014/main" id="{1B0B8C3C-AB7C-41B8-B657-FEFBF12B29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9E1B0ED-2689-4D17-9F82-13E19312220A}"/>
              </a:ext>
            </a:extLst>
          </p:cNvPr>
          <p:cNvSpPr>
            <a:spLocks noGrp="1"/>
          </p:cNvSpPr>
          <p:nvPr>
            <p:ph type="ctrTitle"/>
          </p:nvPr>
        </p:nvSpPr>
        <p:spPr/>
        <p:txBody>
          <a:bodyPr vert="horz">
            <a:normAutofit/>
          </a:bodyPr>
          <a:lstStyle/>
          <a:p>
            <a:r>
              <a:rPr lang="en-GB" sz="4800" dirty="0"/>
              <a:t>Let’s try it out!</a:t>
            </a:r>
          </a:p>
        </p:txBody>
      </p:sp>
    </p:spTree>
    <p:extLst>
      <p:ext uri="{BB962C8B-B14F-4D97-AF65-F5344CB8AC3E}">
        <p14:creationId xmlns:p14="http://schemas.microsoft.com/office/powerpoint/2010/main" val="539928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A5EF80-1B93-4F76-A0E5-73796E510646}"/>
              </a:ext>
            </a:extLst>
          </p:cNvPr>
          <p:cNvSpPr>
            <a:spLocks noGrp="1"/>
          </p:cNvSpPr>
          <p:nvPr>
            <p:ph type="title"/>
          </p:nvPr>
        </p:nvSpPr>
        <p:spPr/>
        <p:txBody>
          <a:bodyPr/>
          <a:lstStyle/>
          <a:p>
            <a:r>
              <a:rPr lang="en-GB" dirty="0">
                <a:ea typeface="+mj-lt"/>
                <a:cs typeface="+mj-lt"/>
              </a:rPr>
              <a:t>Let’s try it out!</a:t>
            </a:r>
            <a:endParaRPr lang="en-US" dirty="0">
              <a:ea typeface="+mj-lt"/>
              <a:cs typeface="+mj-lt"/>
            </a:endParaRPr>
          </a:p>
        </p:txBody>
      </p:sp>
      <p:sp>
        <p:nvSpPr>
          <p:cNvPr id="5" name="Content Placeholder 4">
            <a:extLst>
              <a:ext uri="{FF2B5EF4-FFF2-40B4-BE49-F238E27FC236}">
                <a16:creationId xmlns:a16="http://schemas.microsoft.com/office/drawing/2014/main" id="{FA144B43-D3F3-4CE4-A60E-AC95E9CD3367}"/>
              </a:ext>
            </a:extLst>
          </p:cNvPr>
          <p:cNvSpPr>
            <a:spLocks noGrp="1"/>
          </p:cNvSpPr>
          <p:nvPr>
            <p:ph idx="1"/>
          </p:nvPr>
        </p:nvSpPr>
        <p:spPr/>
        <p:txBody>
          <a:bodyPr>
            <a:normAutofit fontScale="92500" lnSpcReduction="20000"/>
          </a:bodyPr>
          <a:lstStyle/>
          <a:p>
            <a:pPr marL="0" indent="0">
              <a:lnSpc>
                <a:spcPct val="70000"/>
              </a:lnSpc>
              <a:buNone/>
            </a:pPr>
            <a:r>
              <a:rPr lang="en-US" sz="2400" dirty="0"/>
              <a:t>Prophet</a:t>
            </a:r>
          </a:p>
          <a:p>
            <a:pPr marL="0" indent="0">
              <a:lnSpc>
                <a:spcPct val="70000"/>
              </a:lnSpc>
              <a:buNone/>
            </a:pPr>
            <a:r>
              <a:rPr lang="en-US" sz="2400" dirty="0">
                <a:hlinkClick r:id="rId3"/>
              </a:rPr>
              <a:t>https://facebook.github.io/prophet/docs/quick_start.html</a:t>
            </a:r>
            <a:endParaRPr lang="en-US" sz="2400" dirty="0"/>
          </a:p>
          <a:p>
            <a:pPr marL="0" indent="0">
              <a:lnSpc>
                <a:spcPct val="70000"/>
              </a:lnSpc>
              <a:buNone/>
            </a:pPr>
            <a:endParaRPr lang="en-US" sz="2400" dirty="0"/>
          </a:p>
          <a:p>
            <a:pPr marL="0" indent="0">
              <a:lnSpc>
                <a:spcPct val="70000"/>
              </a:lnSpc>
              <a:buNone/>
            </a:pPr>
            <a:r>
              <a:rPr lang="en-US" dirty="0"/>
              <a:t>Darts</a:t>
            </a:r>
            <a:endParaRPr lang="en-US" sz="2400" dirty="0"/>
          </a:p>
          <a:p>
            <a:pPr marL="0" indent="0">
              <a:lnSpc>
                <a:spcPct val="70000"/>
              </a:lnSpc>
              <a:buNone/>
            </a:pPr>
            <a:r>
              <a:rPr lang="en-US" sz="2400" dirty="0">
                <a:hlinkClick r:id="rId4"/>
              </a:rPr>
              <a:t>https://github.com/unit8co/darts</a:t>
            </a:r>
            <a:endParaRPr lang="en-US" sz="2400" dirty="0"/>
          </a:p>
          <a:p>
            <a:pPr marL="0" indent="0">
              <a:lnSpc>
                <a:spcPct val="70000"/>
              </a:lnSpc>
              <a:buNone/>
            </a:pPr>
            <a:endParaRPr lang="en-US" sz="2400" dirty="0"/>
          </a:p>
          <a:p>
            <a:pPr marL="0" indent="0">
              <a:lnSpc>
                <a:spcPct val="70000"/>
              </a:lnSpc>
              <a:buNone/>
            </a:pPr>
            <a:r>
              <a:rPr lang="en-US" sz="2400" dirty="0"/>
              <a:t>Cesium</a:t>
            </a:r>
          </a:p>
          <a:p>
            <a:pPr marL="0" indent="0">
              <a:lnSpc>
                <a:spcPct val="70000"/>
              </a:lnSpc>
              <a:buNone/>
            </a:pPr>
            <a:r>
              <a:rPr lang="en-US" sz="2400" dirty="0">
                <a:hlinkClick r:id="rId5"/>
              </a:rPr>
              <a:t>https://github.com/cesium-ml/cesium</a:t>
            </a:r>
            <a:endParaRPr lang="en-US" sz="2400" dirty="0"/>
          </a:p>
          <a:p>
            <a:pPr marL="0" indent="0">
              <a:lnSpc>
                <a:spcPct val="70000"/>
              </a:lnSpc>
              <a:buNone/>
            </a:pPr>
            <a:endParaRPr lang="en-US" dirty="0"/>
          </a:p>
          <a:p>
            <a:pPr marL="0" indent="0">
              <a:lnSpc>
                <a:spcPct val="70000"/>
              </a:lnSpc>
              <a:buNone/>
            </a:pPr>
            <a:r>
              <a:rPr lang="en-US" sz="2400" dirty="0"/>
              <a:t>Matplotlib/ Seaborn for visualization</a:t>
            </a:r>
          </a:p>
          <a:p>
            <a:pPr marL="0" indent="0">
              <a:lnSpc>
                <a:spcPct val="70000"/>
              </a:lnSpc>
              <a:buNone/>
            </a:pPr>
            <a:r>
              <a:rPr lang="en-US" dirty="0">
                <a:hlinkClick r:id="rId6"/>
              </a:rPr>
              <a:t>https://matplotlib.org/</a:t>
            </a:r>
            <a:endParaRPr lang="en-US" dirty="0"/>
          </a:p>
          <a:p>
            <a:pPr marL="0" indent="0">
              <a:lnSpc>
                <a:spcPct val="70000"/>
              </a:lnSpc>
              <a:buNone/>
            </a:pPr>
            <a:r>
              <a:rPr lang="en-US" dirty="0">
                <a:hlinkClick r:id="rId7"/>
              </a:rPr>
              <a:t>https://seaborn.pydata.org/</a:t>
            </a:r>
            <a:endParaRPr lang="en-US" dirty="0"/>
          </a:p>
          <a:p>
            <a:pPr marL="0" indent="0">
              <a:lnSpc>
                <a:spcPct val="70000"/>
              </a:lnSpc>
              <a:buNone/>
            </a:pPr>
            <a:endParaRPr lang="en-US" dirty="0"/>
          </a:p>
          <a:p>
            <a:pPr marL="0" indent="0">
              <a:lnSpc>
                <a:spcPct val="70000"/>
              </a:lnSpc>
              <a:buNone/>
            </a:pPr>
            <a:r>
              <a:rPr lang="en-US" sz="2400" dirty="0" err="1"/>
              <a:t>Statsmodels</a:t>
            </a:r>
            <a:endParaRPr lang="en-US" sz="2400" dirty="0"/>
          </a:p>
          <a:p>
            <a:pPr marL="0" indent="0">
              <a:lnSpc>
                <a:spcPct val="70000"/>
              </a:lnSpc>
              <a:buNone/>
            </a:pPr>
            <a:r>
              <a:rPr lang="en-US" sz="2400" dirty="0">
                <a:hlinkClick r:id="rId8"/>
              </a:rPr>
              <a:t>https://www.statsmodels.org/stable/index.html</a:t>
            </a:r>
            <a:endParaRPr lang="en-US" sz="2400" dirty="0"/>
          </a:p>
          <a:p>
            <a:pPr marL="0" indent="0">
              <a:lnSpc>
                <a:spcPct val="70000"/>
              </a:lnSpc>
              <a:buNone/>
            </a:pPr>
            <a:endParaRPr lang="en-US" dirty="0"/>
          </a:p>
          <a:p>
            <a:pPr marL="0" indent="0">
              <a:lnSpc>
                <a:spcPct val="70000"/>
              </a:lnSpc>
              <a:buNone/>
            </a:pPr>
            <a:endParaRPr lang="en-US" sz="2400" dirty="0"/>
          </a:p>
          <a:p>
            <a:pPr marL="0" indent="0">
              <a:lnSpc>
                <a:spcPct val="70000"/>
              </a:lnSpc>
              <a:buNone/>
            </a:pPr>
            <a:endParaRPr lang="en-US" sz="2400"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7235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78C225-F05A-A745-B281-72654431C7FC}"/>
              </a:ext>
            </a:extLst>
          </p:cNvPr>
          <p:cNvSpPr/>
          <p:nvPr/>
        </p:nvSpPr>
        <p:spPr>
          <a:xfrm>
            <a:off x="778933" y="3508022"/>
            <a:ext cx="6096000" cy="1569660"/>
          </a:xfrm>
          <a:prstGeom prst="rect">
            <a:avLst/>
          </a:prstGeom>
        </p:spPr>
        <p:txBody>
          <a:bodyPr>
            <a:spAutoFit/>
          </a:bodyPr>
          <a:lstStyle/>
          <a:p>
            <a:r>
              <a:rPr lang="en-BE" sz="1600" dirty="0"/>
              <a:t>www.ae.be</a:t>
            </a:r>
            <a:br>
              <a:rPr lang="en-BE" sz="1600" dirty="0"/>
            </a:br>
            <a:r>
              <a:rPr lang="en-BE" sz="1600" dirty="0"/>
              <a:t>inspire@ae.be</a:t>
            </a:r>
            <a:br>
              <a:rPr lang="en-BE" sz="1600" dirty="0"/>
            </a:br>
            <a:br>
              <a:rPr lang="en-BE" sz="1600" dirty="0"/>
            </a:br>
            <a:r>
              <a:rPr lang="en-BE" sz="1600" dirty="0"/>
              <a:t>+32 16 39 30 60</a:t>
            </a:r>
          </a:p>
          <a:p>
            <a:r>
              <a:rPr lang="en-BE" sz="1600" dirty="0"/>
              <a:t>Interleuvenlaan 27b</a:t>
            </a:r>
          </a:p>
          <a:p>
            <a:r>
              <a:rPr lang="en-BE" sz="1600" dirty="0"/>
              <a:t>3001 Heverlee</a:t>
            </a:r>
          </a:p>
        </p:txBody>
      </p:sp>
    </p:spTree>
    <p:extLst>
      <p:ext uri="{BB962C8B-B14F-4D97-AF65-F5344CB8AC3E}">
        <p14:creationId xmlns:p14="http://schemas.microsoft.com/office/powerpoint/2010/main" val="830403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B0B8C3C-AB7C-41B8-B657-FEFBF12B29DA}"/>
              </a:ext>
            </a:extLst>
          </p:cNvPr>
          <p:cNvGraphicFramePr>
            <a:graphicFrameLocks noChangeAspect="1"/>
          </p:cNvGraphicFramePr>
          <p:nvPr>
            <p:custDataLst>
              <p:tags r:id="rId2"/>
            </p:custDataLst>
            <p:extLst>
              <p:ext uri="{D42A27DB-BD31-4B8C-83A1-F6EECF244321}">
                <p14:modId xmlns:p14="http://schemas.microsoft.com/office/powerpoint/2010/main" val="2323316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4" imgW="532" imgH="530" progId="TCLayout.ActiveDocument.1">
                  <p:embed/>
                </p:oleObj>
              </mc:Choice>
              <mc:Fallback>
                <p:oleObj name="think-cell Slide" r:id="rId4" imgW="532" imgH="530" progId="TCLayout.ActiveDocument.1">
                  <p:embed/>
                  <p:pic>
                    <p:nvPicPr>
                      <p:cNvPr id="4" name="Object 3" hidden="1">
                        <a:extLst>
                          <a:ext uri="{FF2B5EF4-FFF2-40B4-BE49-F238E27FC236}">
                            <a16:creationId xmlns:a16="http://schemas.microsoft.com/office/drawing/2014/main" id="{1B0B8C3C-AB7C-41B8-B657-FEFBF12B29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9E1B0ED-2689-4D17-9F82-13E19312220A}"/>
              </a:ext>
            </a:extLst>
          </p:cNvPr>
          <p:cNvSpPr>
            <a:spLocks noGrp="1"/>
          </p:cNvSpPr>
          <p:nvPr>
            <p:ph type="ctrTitle"/>
          </p:nvPr>
        </p:nvSpPr>
        <p:spPr/>
        <p:txBody>
          <a:bodyPr vert="horz">
            <a:normAutofit/>
          </a:bodyPr>
          <a:lstStyle/>
          <a:p>
            <a:r>
              <a:rPr lang="en-GB" sz="5400" dirty="0"/>
              <a:t>Let’s get to know AE</a:t>
            </a:r>
          </a:p>
        </p:txBody>
      </p:sp>
    </p:spTree>
    <p:extLst>
      <p:ext uri="{BB962C8B-B14F-4D97-AF65-F5344CB8AC3E}">
        <p14:creationId xmlns:p14="http://schemas.microsoft.com/office/powerpoint/2010/main" val="3277801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88EE5A-FB75-B745-9F2E-BF00B16369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9118" y="936116"/>
            <a:ext cx="6617158" cy="5343355"/>
          </a:xfrm>
          <a:prstGeom prst="rect">
            <a:avLst/>
          </a:prstGeom>
        </p:spPr>
      </p:pic>
      <p:sp>
        <p:nvSpPr>
          <p:cNvPr id="2" name="Title 1">
            <a:extLst>
              <a:ext uri="{FF2B5EF4-FFF2-40B4-BE49-F238E27FC236}">
                <a16:creationId xmlns:a16="http://schemas.microsoft.com/office/drawing/2014/main" id="{5E5A87CA-A639-FA41-9B2B-097875462A23}"/>
              </a:ext>
            </a:extLst>
          </p:cNvPr>
          <p:cNvSpPr>
            <a:spLocks noGrp="1"/>
          </p:cNvSpPr>
          <p:nvPr>
            <p:ph type="title"/>
          </p:nvPr>
        </p:nvSpPr>
        <p:spPr/>
        <p:txBody>
          <a:bodyPr/>
          <a:lstStyle/>
          <a:p>
            <a:r>
              <a:rPr lang="en-US" dirty="0"/>
              <a:t>Let’s get to know AE</a:t>
            </a:r>
          </a:p>
        </p:txBody>
      </p:sp>
      <p:sp>
        <p:nvSpPr>
          <p:cNvPr id="3" name="Content Placeholder 2">
            <a:extLst>
              <a:ext uri="{FF2B5EF4-FFF2-40B4-BE49-F238E27FC236}">
                <a16:creationId xmlns:a16="http://schemas.microsoft.com/office/drawing/2014/main" id="{E1C6EBD2-5700-AA41-B5CE-F0F6841C5214}"/>
              </a:ext>
            </a:extLst>
          </p:cNvPr>
          <p:cNvSpPr>
            <a:spLocks noGrp="1"/>
          </p:cNvSpPr>
          <p:nvPr>
            <p:ph idx="1"/>
          </p:nvPr>
        </p:nvSpPr>
        <p:spPr/>
        <p:txBody>
          <a:bodyPr/>
          <a:lstStyle/>
          <a:p>
            <a:r>
              <a:rPr lang="en-US" dirty="0"/>
              <a:t>Business &amp; ICT consultancy</a:t>
            </a:r>
          </a:p>
          <a:p>
            <a:r>
              <a:rPr lang="en-US" dirty="0"/>
              <a:t>Established in 1999</a:t>
            </a:r>
          </a:p>
          <a:p>
            <a:r>
              <a:rPr lang="en-US" dirty="0"/>
              <a:t>10 – 15% yearly growth</a:t>
            </a:r>
          </a:p>
          <a:p>
            <a:r>
              <a:rPr lang="en-US" dirty="0"/>
              <a:t>360 employers</a:t>
            </a:r>
          </a:p>
          <a:p>
            <a:r>
              <a:rPr lang="en-US" dirty="0"/>
              <a:t>Great Place to work</a:t>
            </a:r>
          </a:p>
          <a:p>
            <a:r>
              <a:rPr lang="en-US" dirty="0"/>
              <a:t>Offices in: </a:t>
            </a:r>
          </a:p>
          <a:p>
            <a:pPr lvl="1"/>
            <a:r>
              <a:rPr lang="en-US" dirty="0"/>
              <a:t>Leuven</a:t>
            </a:r>
          </a:p>
          <a:p>
            <a:pPr lvl="1"/>
            <a:r>
              <a:rPr lang="en-US" dirty="0"/>
              <a:t>Gent</a:t>
            </a:r>
          </a:p>
          <a:p>
            <a:pPr lvl="1"/>
            <a:r>
              <a:rPr lang="en-US" dirty="0"/>
              <a:t>Hasselt </a:t>
            </a:r>
          </a:p>
          <a:p>
            <a:pPr lvl="1"/>
            <a:r>
              <a:rPr lang="en-US" dirty="0"/>
              <a:t>Antwerpen</a:t>
            </a:r>
          </a:p>
          <a:p>
            <a:pPr lvl="1"/>
            <a:r>
              <a:rPr lang="en-US" dirty="0"/>
              <a:t>Groot-</a:t>
            </a:r>
            <a:r>
              <a:rPr lang="en-US" dirty="0" err="1"/>
              <a:t>Bijgaarden</a:t>
            </a:r>
            <a:r>
              <a:rPr lang="en-US" dirty="0"/>
              <a:t> </a:t>
            </a:r>
          </a:p>
          <a:p>
            <a:endParaRPr lang="en-BE" dirty="0"/>
          </a:p>
        </p:txBody>
      </p:sp>
      <p:sp>
        <p:nvSpPr>
          <p:cNvPr id="5" name="Slide Number Placeholder 4">
            <a:extLst>
              <a:ext uri="{FF2B5EF4-FFF2-40B4-BE49-F238E27FC236}">
                <a16:creationId xmlns:a16="http://schemas.microsoft.com/office/drawing/2014/main" id="{21ECC66A-867A-AC42-A6E6-F99D0319BF67}"/>
              </a:ext>
            </a:extLst>
          </p:cNvPr>
          <p:cNvSpPr>
            <a:spLocks noGrp="1"/>
          </p:cNvSpPr>
          <p:nvPr>
            <p:ph type="sldNum" sz="quarter" idx="11"/>
          </p:nvPr>
        </p:nvSpPr>
        <p:spPr/>
        <p:txBody>
          <a:bodyPr/>
          <a:lstStyle/>
          <a:p>
            <a:fld id="{761B7991-791C-44D3-A34B-0516733EAC00}" type="slidenum">
              <a:rPr lang="en-GB" smtClean="0"/>
              <a:t>7</a:t>
            </a:fld>
            <a:endParaRPr lang="en-GB" dirty="0"/>
          </a:p>
        </p:txBody>
      </p:sp>
      <p:sp>
        <p:nvSpPr>
          <p:cNvPr id="4" name="Rechthoek 3">
            <a:extLst>
              <a:ext uri="{FF2B5EF4-FFF2-40B4-BE49-F238E27FC236}">
                <a16:creationId xmlns:a16="http://schemas.microsoft.com/office/drawing/2014/main" id="{1DC6A6AF-EE8B-4ACD-9F44-B637E4707814}"/>
              </a:ext>
            </a:extLst>
          </p:cNvPr>
          <p:cNvSpPr/>
          <p:nvPr/>
        </p:nvSpPr>
        <p:spPr>
          <a:xfrm>
            <a:off x="8127331" y="1878600"/>
            <a:ext cx="1070811" cy="385011"/>
          </a:xfrm>
          <a:prstGeom prst="rect">
            <a:avLst/>
          </a:prstGeom>
          <a:solidFill>
            <a:schemeClr val="tx1">
              <a:lumMod val="75000"/>
              <a:lumOff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t>Antwerpen</a:t>
            </a:r>
            <a:endParaRPr lang="en-BE" sz="1200" dirty="0"/>
          </a:p>
        </p:txBody>
      </p:sp>
      <p:sp>
        <p:nvSpPr>
          <p:cNvPr id="7" name="Stroomdiagram: Verbindingslijn 6">
            <a:extLst>
              <a:ext uri="{FF2B5EF4-FFF2-40B4-BE49-F238E27FC236}">
                <a16:creationId xmlns:a16="http://schemas.microsoft.com/office/drawing/2014/main" id="{52F56707-4EB0-4DBD-86E4-D55961F2A9C6}"/>
              </a:ext>
            </a:extLst>
          </p:cNvPr>
          <p:cNvSpPr/>
          <p:nvPr/>
        </p:nvSpPr>
        <p:spPr>
          <a:xfrm>
            <a:off x="8578516" y="1711570"/>
            <a:ext cx="84221" cy="9820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51678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men playing a game&#10;&#10;Description automatically generated with medium confidence">
            <a:extLst>
              <a:ext uri="{FF2B5EF4-FFF2-40B4-BE49-F238E27FC236}">
                <a16:creationId xmlns:a16="http://schemas.microsoft.com/office/drawing/2014/main" id="{2A5F8BF5-43A1-E54E-B98D-BAF004E64CC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3" b="7813"/>
          <a:stretch>
            <a:fillRect/>
          </a:stretch>
        </p:blipFill>
        <p:spPr/>
      </p:pic>
      <p:sp>
        <p:nvSpPr>
          <p:cNvPr id="3" name="Text Placeholder 2">
            <a:extLst>
              <a:ext uri="{FF2B5EF4-FFF2-40B4-BE49-F238E27FC236}">
                <a16:creationId xmlns:a16="http://schemas.microsoft.com/office/drawing/2014/main" id="{AEB31730-79F9-8843-A733-E08F1C64493C}"/>
              </a:ext>
            </a:extLst>
          </p:cNvPr>
          <p:cNvSpPr>
            <a:spLocks noGrp="1"/>
          </p:cNvSpPr>
          <p:nvPr>
            <p:ph type="body" sz="quarter" idx="11"/>
          </p:nvPr>
        </p:nvSpPr>
        <p:spPr/>
        <p:txBody>
          <a:bodyPr/>
          <a:lstStyle/>
          <a:p>
            <a:endParaRPr lang="en-BE"/>
          </a:p>
        </p:txBody>
      </p:sp>
      <p:sp>
        <p:nvSpPr>
          <p:cNvPr id="4" name="Text Placeholder 3">
            <a:extLst>
              <a:ext uri="{FF2B5EF4-FFF2-40B4-BE49-F238E27FC236}">
                <a16:creationId xmlns:a16="http://schemas.microsoft.com/office/drawing/2014/main" id="{54757585-B57E-EB44-B258-3A5BAC765B0C}"/>
              </a:ext>
            </a:extLst>
          </p:cNvPr>
          <p:cNvSpPr>
            <a:spLocks noGrp="1"/>
          </p:cNvSpPr>
          <p:nvPr>
            <p:ph type="body" sz="quarter" idx="12"/>
          </p:nvPr>
        </p:nvSpPr>
        <p:spPr/>
        <p:txBody>
          <a:bodyPr/>
          <a:lstStyle/>
          <a:p>
            <a:endParaRPr lang="en-BE"/>
          </a:p>
        </p:txBody>
      </p:sp>
    </p:spTree>
    <p:extLst>
      <p:ext uri="{BB962C8B-B14F-4D97-AF65-F5344CB8AC3E}">
        <p14:creationId xmlns:p14="http://schemas.microsoft.com/office/powerpoint/2010/main" val="333523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tree, grass, garden&#10;&#10;Description automatically generated">
            <a:extLst>
              <a:ext uri="{FF2B5EF4-FFF2-40B4-BE49-F238E27FC236}">
                <a16:creationId xmlns:a16="http://schemas.microsoft.com/office/drawing/2014/main" id="{502E7916-3B69-064A-AF60-ABDF981C9E7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186" r="19186"/>
          <a:stretch>
            <a:fillRect/>
          </a:stretch>
        </p:blipFill>
        <p:spPr/>
      </p:pic>
      <p:sp>
        <p:nvSpPr>
          <p:cNvPr id="3" name="Title 2">
            <a:extLst>
              <a:ext uri="{FF2B5EF4-FFF2-40B4-BE49-F238E27FC236}">
                <a16:creationId xmlns:a16="http://schemas.microsoft.com/office/drawing/2014/main" id="{E0FBECE2-6437-CF45-A991-C88CEFA8AAA8}"/>
              </a:ext>
            </a:extLst>
          </p:cNvPr>
          <p:cNvSpPr>
            <a:spLocks noGrp="1"/>
          </p:cNvSpPr>
          <p:nvPr>
            <p:ph type="title"/>
          </p:nvPr>
        </p:nvSpPr>
        <p:spPr/>
        <p:txBody>
          <a:bodyPr/>
          <a:lstStyle/>
          <a:p>
            <a:r>
              <a:rPr lang="en-US" dirty="0"/>
              <a:t>Let’s get to know AE</a:t>
            </a:r>
          </a:p>
        </p:txBody>
      </p:sp>
      <p:sp>
        <p:nvSpPr>
          <p:cNvPr id="4" name="Content Placeholder 3">
            <a:extLst>
              <a:ext uri="{FF2B5EF4-FFF2-40B4-BE49-F238E27FC236}">
                <a16:creationId xmlns:a16="http://schemas.microsoft.com/office/drawing/2014/main" id="{95CF36F8-80B2-3946-B94D-6296025CF29C}"/>
              </a:ext>
            </a:extLst>
          </p:cNvPr>
          <p:cNvSpPr>
            <a:spLocks noGrp="1"/>
          </p:cNvSpPr>
          <p:nvPr>
            <p:ph idx="1"/>
          </p:nvPr>
        </p:nvSpPr>
        <p:spPr>
          <a:xfrm>
            <a:off x="838202" y="1457011"/>
            <a:ext cx="2648162" cy="4719952"/>
          </a:xfrm>
        </p:spPr>
        <p:txBody>
          <a:bodyPr>
            <a:normAutofit fontScale="92500" lnSpcReduction="10000"/>
          </a:bodyPr>
          <a:lstStyle/>
          <a:p>
            <a:r>
              <a:rPr lang="en-BE" dirty="0">
                <a:solidFill>
                  <a:srgbClr val="FF7A1D"/>
                </a:solidFill>
              </a:rPr>
              <a:t>1999</a:t>
            </a:r>
            <a:r>
              <a:rPr lang="en-BE" dirty="0"/>
              <a:t> </a:t>
            </a:r>
            <a:br>
              <a:rPr lang="en-BE" dirty="0"/>
            </a:br>
            <a:r>
              <a:rPr lang="en-BE" dirty="0"/>
              <a:t>Application Engineers</a:t>
            </a:r>
          </a:p>
          <a:p>
            <a:pPr marL="0" indent="0">
              <a:buNone/>
            </a:pPr>
            <a:endParaRPr lang="en-BE" dirty="0"/>
          </a:p>
          <a:p>
            <a:pPr marL="0" indent="0">
              <a:buNone/>
            </a:pPr>
            <a:endParaRPr lang="en-BE" dirty="0"/>
          </a:p>
          <a:p>
            <a:r>
              <a:rPr lang="en-BE" dirty="0">
                <a:solidFill>
                  <a:srgbClr val="FF7A1D"/>
                </a:solidFill>
              </a:rPr>
              <a:t>2005 </a:t>
            </a:r>
            <a:br>
              <a:rPr lang="en-BE" dirty="0"/>
            </a:br>
            <a:r>
              <a:rPr lang="en-BE" dirty="0"/>
              <a:t>Architects for business &amp; ICT</a:t>
            </a:r>
          </a:p>
          <a:p>
            <a:endParaRPr lang="en-BE" dirty="0"/>
          </a:p>
          <a:p>
            <a:pPr marL="0" indent="0">
              <a:buNone/>
            </a:pPr>
            <a:endParaRPr lang="en-BE" dirty="0"/>
          </a:p>
          <a:p>
            <a:r>
              <a:rPr lang="en-BE" dirty="0">
                <a:solidFill>
                  <a:srgbClr val="FF7A1D"/>
                </a:solidFill>
              </a:rPr>
              <a:t>2021</a:t>
            </a:r>
            <a:r>
              <a:rPr lang="en-BE" dirty="0"/>
              <a:t> </a:t>
            </a:r>
            <a:br>
              <a:rPr lang="en-BE" dirty="0"/>
            </a:br>
            <a:r>
              <a:rPr lang="en-BE" dirty="0"/>
              <a:t>AE - Adapt and Enable</a:t>
            </a:r>
          </a:p>
        </p:txBody>
      </p:sp>
      <p:sp>
        <p:nvSpPr>
          <p:cNvPr id="6" name="Slide Number Placeholder 5">
            <a:extLst>
              <a:ext uri="{FF2B5EF4-FFF2-40B4-BE49-F238E27FC236}">
                <a16:creationId xmlns:a16="http://schemas.microsoft.com/office/drawing/2014/main" id="{DEB97384-7D71-7941-9DC0-D83BF68F6136}"/>
              </a:ext>
            </a:extLst>
          </p:cNvPr>
          <p:cNvSpPr>
            <a:spLocks noGrp="1"/>
          </p:cNvSpPr>
          <p:nvPr>
            <p:ph type="sldNum" sz="quarter" idx="12"/>
          </p:nvPr>
        </p:nvSpPr>
        <p:spPr/>
        <p:txBody>
          <a:bodyPr/>
          <a:lstStyle/>
          <a:p>
            <a:fld id="{761B7991-791C-44D3-A34B-0516733EAC00}" type="slidenum">
              <a:rPr lang="en-GB" smtClean="0"/>
              <a:t>9</a:t>
            </a:fld>
            <a:endParaRPr lang="en-GB" dirty="0"/>
          </a:p>
        </p:txBody>
      </p:sp>
      <p:pic>
        <p:nvPicPr>
          <p:cNvPr id="9" name="Picture 8" descr="A close up of a logo&#10;&#10;Description generated with very high confidence">
            <a:extLst>
              <a:ext uri="{FF2B5EF4-FFF2-40B4-BE49-F238E27FC236}">
                <a16:creationId xmlns:a16="http://schemas.microsoft.com/office/drawing/2014/main" id="{15920F85-47BB-874B-AD28-207FC74A324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619590" y="1457011"/>
            <a:ext cx="1411582" cy="1182199"/>
          </a:xfrm>
          <a:prstGeom prst="rect">
            <a:avLst/>
          </a:prstGeom>
        </p:spPr>
      </p:pic>
      <p:pic>
        <p:nvPicPr>
          <p:cNvPr id="11" name="Picture 10" descr="Logo&#10;&#10;Description automatically generated">
            <a:extLst>
              <a:ext uri="{FF2B5EF4-FFF2-40B4-BE49-F238E27FC236}">
                <a16:creationId xmlns:a16="http://schemas.microsoft.com/office/drawing/2014/main" id="{9A69C26D-F279-9540-8B41-1BF55C40D7F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268332" y="5098104"/>
            <a:ext cx="2496985" cy="1102648"/>
          </a:xfrm>
          <a:prstGeom prst="rect">
            <a:avLst/>
          </a:prstGeom>
        </p:spPr>
      </p:pic>
      <p:pic>
        <p:nvPicPr>
          <p:cNvPr id="13" name="Picture 12" descr="A picture containing text, clipart, screenshot&#10;&#10;Description automatically generated">
            <a:extLst>
              <a:ext uri="{FF2B5EF4-FFF2-40B4-BE49-F238E27FC236}">
                <a16:creationId xmlns:a16="http://schemas.microsoft.com/office/drawing/2014/main" id="{B1671B1D-3E7C-A144-90A5-100BCF720E7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19590" y="3621033"/>
            <a:ext cx="1794471" cy="597758"/>
          </a:xfrm>
          <a:prstGeom prst="rect">
            <a:avLst/>
          </a:prstGeom>
        </p:spPr>
      </p:pic>
    </p:spTree>
    <p:extLst>
      <p:ext uri="{BB962C8B-B14F-4D97-AF65-F5344CB8AC3E}">
        <p14:creationId xmlns:p14="http://schemas.microsoft.com/office/powerpoint/2010/main" val="479810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BLANGUAGEID" val="en-GB"/>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E Template">
  <a:themeElements>
    <a:clrScheme name="AE">
      <a:dk1>
        <a:sysClr val="windowText" lastClr="000000"/>
      </a:dk1>
      <a:lt1>
        <a:sysClr val="window" lastClr="FFFFFF"/>
      </a:lt1>
      <a:dk2>
        <a:srgbClr val="7F7F7F"/>
      </a:dk2>
      <a:lt2>
        <a:srgbClr val="F2F2F2"/>
      </a:lt2>
      <a:accent1>
        <a:srgbClr val="FF8C00"/>
      </a:accent1>
      <a:accent2>
        <a:srgbClr val="FF4B28"/>
      </a:accent2>
      <a:accent3>
        <a:srgbClr val="FFBF09"/>
      </a:accent3>
      <a:accent4>
        <a:srgbClr val="D20046"/>
      </a:accent4>
      <a:accent5>
        <a:srgbClr val="71012E"/>
      </a:accent5>
      <a:accent6>
        <a:srgbClr val="000000"/>
      </a:accent6>
      <a:hlink>
        <a:srgbClr val="FF8C00"/>
      </a:hlink>
      <a:folHlink>
        <a:srgbClr val="FF4B28"/>
      </a:folHlink>
    </a:clrScheme>
    <a:fontScheme name="AE">
      <a:majorFont>
        <a:latin typeface="Century Gothic Bold"/>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ADDD112EDC574FB889391490A4CA36" ma:contentTypeVersion="12" ma:contentTypeDescription="Create a new document." ma:contentTypeScope="" ma:versionID="806d3ec8dec97db654e55b392892ecca">
  <xsd:schema xmlns:xsd="http://www.w3.org/2001/XMLSchema" xmlns:xs="http://www.w3.org/2001/XMLSchema" xmlns:p="http://schemas.microsoft.com/office/2006/metadata/properties" xmlns:ns2="7d5df14f-e541-4650-860a-c1637fa1ac82" xmlns:ns3="a235bb22-0d9c-4bd0-8e7f-c0a2ebe60dbb" targetNamespace="http://schemas.microsoft.com/office/2006/metadata/properties" ma:root="true" ma:fieldsID="1db1cd07cc33020c6bcc30e9c4540467" ns2:_="" ns3:_="">
    <xsd:import namespace="7d5df14f-e541-4650-860a-c1637fa1ac82"/>
    <xsd:import namespace="a235bb22-0d9c-4bd0-8e7f-c0a2ebe60db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df14f-e541-4650-860a-c1637fa1ac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235bb22-0d9c-4bd0-8e7f-c0a2ebe60db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CEBAA0-5BA1-4B3D-9897-054B61C57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5df14f-e541-4650-860a-c1637fa1ac82"/>
    <ds:schemaRef ds:uri="a235bb22-0d9c-4bd0-8e7f-c0a2ebe60d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300A00-517E-4963-A807-DD91C6D898C5}">
  <ds:schemaRefs>
    <ds:schemaRef ds:uri="http://schemas.microsoft.com/sharepoint/v3/contenttype/forms"/>
  </ds:schemaRefs>
</ds:datastoreItem>
</file>

<file path=customXml/itemProps3.xml><?xml version="1.0" encoding="utf-8"?>
<ds:datastoreItem xmlns:ds="http://schemas.openxmlformats.org/officeDocument/2006/customXml" ds:itemID="{9C894947-B8C1-42F2-9CC4-F55845C5517A}">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www.w3.org/XML/1998/namespace"/>
    <ds:schemaRef ds:uri="a235bb22-0d9c-4bd0-8e7f-c0a2ebe60dbb"/>
    <ds:schemaRef ds:uri="7d5df14f-e541-4650-860a-c1637fa1ac82"/>
  </ds:schemaRefs>
</ds:datastoreItem>
</file>

<file path=docProps/app.xml><?xml version="1.0" encoding="utf-8"?>
<Properties xmlns="http://schemas.openxmlformats.org/officeDocument/2006/extended-properties" xmlns:vt="http://schemas.openxmlformats.org/officeDocument/2006/docPropsVTypes">
  <TotalTime>2255</TotalTime>
  <Words>3487</Words>
  <Application>Microsoft Macintosh PowerPoint</Application>
  <PresentationFormat>Widescreen</PresentationFormat>
  <Paragraphs>552</Paragraphs>
  <Slides>52</Slides>
  <Notes>36</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4" baseType="lpstr">
      <vt:lpstr>Arial</vt:lpstr>
      <vt:lpstr>Calibri</vt:lpstr>
      <vt:lpstr>Century Gothic</vt:lpstr>
      <vt:lpstr>Century Gothic Bold</vt:lpstr>
      <vt:lpstr>charter</vt:lpstr>
      <vt:lpstr>charter</vt:lpstr>
      <vt:lpstr>Courier New</vt:lpstr>
      <vt:lpstr>lato</vt:lpstr>
      <vt:lpstr>Symbol</vt:lpstr>
      <vt:lpstr>Wingdings</vt:lpstr>
      <vt:lpstr>AE Template</vt:lpstr>
      <vt:lpstr>think-cell Slide</vt:lpstr>
      <vt:lpstr>Can we really predict the future? </vt:lpstr>
      <vt:lpstr>Table</vt:lpstr>
      <vt:lpstr>Who are we?</vt:lpstr>
      <vt:lpstr>Who are we?</vt:lpstr>
      <vt:lpstr>Who are we?</vt:lpstr>
      <vt:lpstr>Let’s get to know AE</vt:lpstr>
      <vt:lpstr>Let’s get to know AE</vt:lpstr>
      <vt:lpstr>PowerPoint Presentation</vt:lpstr>
      <vt:lpstr>Let’s get to know AE</vt:lpstr>
      <vt:lpstr>PowerPoint Presentation</vt:lpstr>
      <vt:lpstr>Let’s get to know AE</vt:lpstr>
      <vt:lpstr>PowerPoint Presentation</vt:lpstr>
      <vt:lpstr>Let’s get to know AE</vt:lpstr>
      <vt:lpstr>PowerPoint Presentation</vt:lpstr>
      <vt:lpstr>Time series introduction</vt:lpstr>
      <vt:lpstr>Time series introduction – business cases</vt:lpstr>
      <vt:lpstr>Time series introduction</vt:lpstr>
      <vt:lpstr>Time series introduction - terminology</vt:lpstr>
      <vt:lpstr>Time series introduction - terminology</vt:lpstr>
      <vt:lpstr>Time series introduction - terminology</vt:lpstr>
      <vt:lpstr>Time series introduction - terminology</vt:lpstr>
      <vt:lpstr>Time series introduction - terminology</vt:lpstr>
      <vt:lpstr>Time series introduction - terminology</vt:lpstr>
      <vt:lpstr>Time series introduction - patterns</vt:lpstr>
      <vt:lpstr>Time series introduction - patterns</vt:lpstr>
      <vt:lpstr>Time series decomposition</vt:lpstr>
      <vt:lpstr>Time series decomposition – components</vt:lpstr>
      <vt:lpstr>Time series decomposition - Seasonality</vt:lpstr>
      <vt:lpstr>Time series decomposition - components</vt:lpstr>
      <vt:lpstr>Time series decomposition</vt:lpstr>
      <vt:lpstr>Time series decomposition</vt:lpstr>
      <vt:lpstr>Time series introduction - Stationarity</vt:lpstr>
      <vt:lpstr>Time series introduction - Stationarity</vt:lpstr>
      <vt:lpstr>Time series visualisation</vt:lpstr>
      <vt:lpstr>Time series visualization</vt:lpstr>
      <vt:lpstr>Time series visualisation – scatter plot</vt:lpstr>
      <vt:lpstr>Time series visualisation – lag plot</vt:lpstr>
      <vt:lpstr>Time series visualisation – ACF plot</vt:lpstr>
      <vt:lpstr>Time series visualisation – (P)ACF plot</vt:lpstr>
      <vt:lpstr>Time series visualization – tips &amp; tricks</vt:lpstr>
      <vt:lpstr>Time series visualization – tips &amp; tricks</vt:lpstr>
      <vt:lpstr>Time series prediction</vt:lpstr>
      <vt:lpstr>Time series introduction – Machine learning</vt:lpstr>
      <vt:lpstr>Time series introduction - forecasting</vt:lpstr>
      <vt:lpstr>Time series introduction - forecasting</vt:lpstr>
      <vt:lpstr>Time series introduction - forecasting</vt:lpstr>
      <vt:lpstr>Time series introduction - forecasting</vt:lpstr>
      <vt:lpstr>Time series introduction - forecasting</vt:lpstr>
      <vt:lpstr>Time series introduction - forecasting</vt:lpstr>
      <vt:lpstr>Let’s try it out!</vt:lpstr>
      <vt:lpstr>Let’s try it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Lieselot De Cock</dc:creator>
  <cp:lastModifiedBy>Ellen Andries</cp:lastModifiedBy>
  <cp:revision>117</cp:revision>
  <dcterms:created xsi:type="dcterms:W3CDTF">2021-07-27T09:03:41Z</dcterms:created>
  <dcterms:modified xsi:type="dcterms:W3CDTF">2021-11-09T21:47:30Z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0x01010060ADDD112EDC574FB889391490A4CA36</vt:lpwstr>
  </property>
</Properties>
</file>